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7/24/2016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922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7/24/2016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68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7/24/2016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33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7/24/2016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79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7/24/2016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64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7/24/2016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52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7/24/2016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069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7/24/2016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613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7/24/2016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27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7/24/2016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331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7/24/2016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60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08323-2E32-4153-B77E-40D8C8D72675}" type="datetimeFigureOut">
              <a:rPr lang="en-US" smtClean="0"/>
              <a:t>7/24/2016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35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rting-algorithm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 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List Algorithms</a:t>
            </a:r>
          </a:p>
          <a:p>
            <a:r>
              <a:rPr lang="en-US" dirty="0" smtClean="0"/>
              <a:t>Taken from notes by Dr. Neil </a:t>
            </a:r>
            <a:r>
              <a:rPr lang="en-US" dirty="0" smtClean="0"/>
              <a:t>Moore &amp; Dr. </a:t>
            </a:r>
            <a:r>
              <a:rPr lang="en-US" dirty="0"/>
              <a:t>D</a:t>
            </a:r>
            <a:r>
              <a:rPr lang="en-US" dirty="0" smtClean="0"/>
              <a:t>ebby Keen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10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look at one algorithm: selection sort</a:t>
            </a:r>
          </a:p>
          <a:p>
            <a:pPr lvl="1"/>
            <a:r>
              <a:rPr lang="en-US" dirty="0" smtClean="0"/>
              <a:t>Not the fastest, but one of the simplest</a:t>
            </a:r>
          </a:p>
          <a:p>
            <a:pPr lvl="1"/>
            <a:r>
              <a:rPr lang="en-US" dirty="0" smtClean="0"/>
              <a:t>Algorithm requires the fewest swaps</a:t>
            </a:r>
          </a:p>
          <a:p>
            <a:r>
              <a:rPr lang="en-US" dirty="0" smtClean="0"/>
              <a:t>The idea behind selection sort: iterate through the list in multiple passes</a:t>
            </a:r>
          </a:p>
          <a:p>
            <a:r>
              <a:rPr lang="en-US" dirty="0" smtClean="0"/>
              <a:t>First, put the smallest element in the right place  (that is, 0)</a:t>
            </a:r>
          </a:p>
          <a:p>
            <a:pPr lvl="1"/>
            <a:r>
              <a:rPr lang="en-US" dirty="0" smtClean="0"/>
              <a:t>You can find the smallest with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dirty="0" smtClean="0"/>
              <a:t> function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 smtClean="0"/>
              <a:t> method</a:t>
            </a:r>
          </a:p>
          <a:p>
            <a:pPr lvl="1"/>
            <a:r>
              <a:rPr lang="en-US" dirty="0" smtClean="0"/>
              <a:t>Then swap it with the first element in the list</a:t>
            </a:r>
          </a:p>
          <a:p>
            <a:pPr marL="914400" lvl="2" indent="0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lst[0], lst[minpos] = lst[minpos], lst[0]</a:t>
            </a:r>
          </a:p>
          <a:p>
            <a:pPr lvl="1"/>
            <a:r>
              <a:rPr lang="en-US" dirty="0" smtClean="0"/>
              <a:t>This is pass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538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Then put the second-smallest element in the right place (that is, 1)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dirty="0" smtClean="0"/>
              <a:t> function and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 </a:t>
            </a:r>
            <a:r>
              <a:rPr lang="en-US" dirty="0" smtClean="0"/>
              <a:t>method on the UNsorted part of the list</a:t>
            </a:r>
          </a:p>
          <a:p>
            <a:pPr lvl="2"/>
            <a:r>
              <a:rPr lang="en-US" dirty="0" smtClean="0"/>
              <a:t>you never have to touch the first element in the list after pass 1</a:t>
            </a:r>
          </a:p>
          <a:p>
            <a:pPr lvl="1"/>
            <a:r>
              <a:rPr lang="en-US" dirty="0" smtClean="0"/>
              <a:t>then swap it with the second element ([1])</a:t>
            </a:r>
          </a:p>
          <a:p>
            <a:pPr lvl="1"/>
            <a:r>
              <a:rPr lang="en-US" dirty="0" smtClean="0"/>
              <a:t>That’s pass 2</a:t>
            </a:r>
          </a:p>
          <a:p>
            <a:r>
              <a:rPr lang="en-US" dirty="0" smtClean="0"/>
              <a:t>And then the third-smallest, and then the fourth, and …</a:t>
            </a:r>
          </a:p>
          <a:p>
            <a:r>
              <a:rPr lang="en-US" dirty="0" smtClean="0"/>
              <a:t>Sounds like a loop!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each index in the list (each pass)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Find the smallest element after index </a:t>
            </a:r>
            <a:r>
              <a:rPr lang="en-US" i="1" dirty="0"/>
              <a:t>i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swap that element with the one in position </a:t>
            </a:r>
            <a:r>
              <a:rPr lang="en-US" i="1" dirty="0" smtClean="0"/>
              <a:t>I</a:t>
            </a:r>
          </a:p>
          <a:p>
            <a:r>
              <a:rPr lang="en-US" dirty="0" smtClean="0"/>
              <a:t>Now all the elements up to index </a:t>
            </a:r>
            <a:r>
              <a:rPr lang="en-US" i="1" dirty="0"/>
              <a:t>i</a:t>
            </a:r>
            <a:r>
              <a:rPr lang="en-US" dirty="0" smtClean="0"/>
              <a:t> are sorted</a:t>
            </a:r>
          </a:p>
          <a:p>
            <a:r>
              <a:rPr lang="en-US" dirty="0" smtClean="0"/>
              <a:t>That’s all!</a:t>
            </a:r>
          </a:p>
          <a:p>
            <a:pPr lvl="1"/>
            <a:r>
              <a:rPr lang="en-US" dirty="0" smtClean="0"/>
              <a:t>Each pass makes more of the list sorted than before</a:t>
            </a:r>
          </a:p>
          <a:p>
            <a:pPr lvl="1"/>
            <a:r>
              <a:rPr lang="en-US" dirty="0" smtClean="0"/>
              <a:t>Each pass gets us closer to the goal, but not all the way there</a:t>
            </a:r>
          </a:p>
          <a:p>
            <a:pPr lvl="1"/>
            <a:r>
              <a:rPr lang="en-US" dirty="0" smtClean="0"/>
              <a:t>Then you repeat passes until you reach the goal:  a common algorithmic technique</a:t>
            </a:r>
          </a:p>
          <a:p>
            <a:pPr lvl="1"/>
            <a:r>
              <a:rPr lang="en-US" dirty="0" smtClean="0"/>
              <a:t>Have to make sure you are getting closer to the goal!  In each pass, there are fewer numbers unsorted than in the previous pass.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98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turns out we can stop just before the last index.  Why?</a:t>
            </a:r>
          </a:p>
          <a:p>
            <a:pPr lvl="1"/>
            <a:r>
              <a:rPr lang="en-US" dirty="0" smtClean="0"/>
              <a:t>If everything else is in the right place, it must be too!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selsort.py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646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that mutate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Let’s write a function that mutates a list</a:t>
            </a:r>
          </a:p>
          <a:p>
            <a:r>
              <a:rPr lang="en-US" b="1" dirty="0" smtClean="0"/>
              <a:t>Scaling:</a:t>
            </a:r>
            <a:r>
              <a:rPr lang="en-US" dirty="0" smtClean="0"/>
              <a:t> multiply all elements by the same number</a:t>
            </a:r>
          </a:p>
          <a:p>
            <a:r>
              <a:rPr lang="en-US" dirty="0" smtClean="0"/>
              <a:t>Parameters:  a list and a scaling factor</a:t>
            </a:r>
          </a:p>
          <a:p>
            <a:r>
              <a:rPr lang="en-US" dirty="0" smtClean="0"/>
              <a:t>Postconditions: mutates the list, returns nothing</a:t>
            </a:r>
          </a:p>
          <a:p>
            <a:r>
              <a:rPr lang="en-US" dirty="0" smtClean="0"/>
              <a:t>Usually a mutating function needs to loop over indexes, not elements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scale.py</a:t>
            </a:r>
          </a:p>
          <a:p>
            <a:r>
              <a:rPr lang="en-US" dirty="0" smtClean="0"/>
              <a:t>What happens if we pass it a string instead of a list?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503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Let’s implement several algorithms for lists</a:t>
            </a:r>
          </a:p>
          <a:p>
            <a:r>
              <a:rPr lang="en-US" dirty="0" smtClean="0"/>
              <a:t>Pretty much all list algorithms use a loop</a:t>
            </a:r>
          </a:p>
          <a:p>
            <a:pPr lvl="1"/>
            <a:r>
              <a:rPr lang="en-US" dirty="0" smtClean="0"/>
              <a:t>Usually a for loop, occasionally a while</a:t>
            </a:r>
          </a:p>
          <a:p>
            <a:r>
              <a:rPr lang="en-US" dirty="0" smtClean="0"/>
              <a:t>Sum: add together all the elements</a:t>
            </a:r>
          </a:p>
          <a:p>
            <a:r>
              <a:rPr lang="en-US" dirty="0" smtClean="0"/>
              <a:t>Count: find the number of occurrences of a value</a:t>
            </a:r>
          </a:p>
          <a:p>
            <a:r>
              <a:rPr lang="en-US" dirty="0" smtClean="0"/>
              <a:t>Max/min: find the largest/smallest value</a:t>
            </a:r>
          </a:p>
          <a:p>
            <a:r>
              <a:rPr lang="en-US" dirty="0" smtClean="0"/>
              <a:t>Sort: rearrange the elements to be in order</a:t>
            </a:r>
          </a:p>
          <a:p>
            <a:r>
              <a:rPr lang="en-US" dirty="0" smtClean="0"/>
              <a:t>All of them are available as built-in functions or methods</a:t>
            </a:r>
          </a:p>
          <a:p>
            <a:pPr lvl="1"/>
            <a:r>
              <a:rPr lang="en-US" dirty="0" smtClean="0"/>
              <a:t>But we’ll still write them ourselves.  Why?</a:t>
            </a:r>
          </a:p>
          <a:p>
            <a:pPr lvl="1"/>
            <a:r>
              <a:rPr lang="en-US" dirty="0" smtClean="0"/>
              <a:t>It’s good to understand how they work </a:t>
            </a:r>
          </a:p>
          <a:p>
            <a:pPr lvl="1"/>
            <a:r>
              <a:rPr lang="en-US" dirty="0" smtClean="0"/>
              <a:t>And sometimes we need a slightly different variant, which is NOT built-in.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084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Adding up the elements of a list works like adding up user input, which we’ve done before.</a:t>
            </a:r>
          </a:p>
          <a:p>
            <a:r>
              <a:rPr lang="en-US" dirty="0" smtClean="0"/>
              <a:t>Need an accumulator with an initial value.</a:t>
            </a:r>
          </a:p>
          <a:p>
            <a:pPr lvl="1"/>
            <a:r>
              <a:rPr lang="en-US" dirty="0" smtClean="0"/>
              <a:t>Zero is the additive identity (adding zero doesn’t change anything)</a:t>
            </a:r>
          </a:p>
          <a:p>
            <a:pPr lvl="1"/>
            <a:r>
              <a:rPr lang="en-US" dirty="0" smtClean="0"/>
              <a:t>One is the multiplicative identity</a:t>
            </a:r>
          </a:p>
          <a:p>
            <a:pPr lvl="1"/>
            <a:r>
              <a:rPr lang="en-US" dirty="0" smtClean="0"/>
              <a:t>For a string, it’s the “” empty string for concatenation</a:t>
            </a:r>
          </a:p>
          <a:p>
            <a:pPr lvl="1"/>
            <a:r>
              <a:rPr lang="en-US" dirty="0" smtClean="0"/>
              <a:t>For a list, it’s the [] empty list for concatenation or appending</a:t>
            </a:r>
          </a:p>
          <a:p>
            <a:r>
              <a:rPr lang="en-US" dirty="0" smtClean="0"/>
              <a:t>The algorithm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Initialize the accumulator to the identity factor for the operation involved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</a:t>
            </a:r>
            <a:r>
              <a:rPr lang="en-US" dirty="0" smtClean="0"/>
              <a:t>or each element in the list, add it to the accumulator  (or whatever operation is called for)</a:t>
            </a:r>
          </a:p>
        </p:txBody>
      </p:sp>
    </p:spTree>
    <p:extLst>
      <p:ext uri="{BB962C8B-B14F-4D97-AF65-F5344CB8AC3E}">
        <p14:creationId xmlns:p14="http://schemas.microsoft.com/office/powerpoint/2010/main" val="1523279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Python we can also use the built-in function sum, for addition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 = sum(mylist)</a:t>
            </a:r>
          </a:p>
          <a:p>
            <a:r>
              <a:rPr lang="en-US" dirty="0" smtClean="0"/>
              <a:t>Variations (which are NOT built-in): sum of squares, product of elements</a:t>
            </a:r>
          </a:p>
          <a:p>
            <a:r>
              <a:rPr lang="en-US" dirty="0" smtClean="0"/>
              <a:t>Concatentation can also be done by the join method, for strings in a list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addup.py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37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in operator tells us </a:t>
            </a:r>
            <a:r>
              <a:rPr lang="en-US" i="1" dirty="0" smtClean="0"/>
              <a:t>whether</a:t>
            </a:r>
            <a:r>
              <a:rPr lang="en-US" dirty="0" smtClean="0"/>
              <a:t> a value is in a list.  Sometimes we also need to know </a:t>
            </a:r>
            <a:r>
              <a:rPr lang="en-US" i="1" dirty="0" smtClean="0"/>
              <a:t>how many times</a:t>
            </a:r>
            <a:r>
              <a:rPr lang="en-US" dirty="0" smtClean="0"/>
              <a:t> it is there</a:t>
            </a:r>
          </a:p>
          <a:p>
            <a:r>
              <a:rPr lang="en-US" dirty="0" smtClean="0"/>
              <a:t>Two parameters: a list and the value to search for</a:t>
            </a:r>
          </a:p>
          <a:p>
            <a:r>
              <a:rPr lang="en-US" dirty="0" smtClean="0"/>
              <a:t>We’ll need an accumulator (counter) to keep track of the count</a:t>
            </a:r>
          </a:p>
          <a:p>
            <a:r>
              <a:rPr lang="en-US" dirty="0" smtClean="0"/>
              <a:t>The algorithm: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Initialize the counter to zero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for each element in the list:</a:t>
            </a:r>
          </a:p>
          <a:p>
            <a:pPr marL="914400" lvl="2" indent="0">
              <a:buNone/>
            </a:pPr>
            <a:r>
              <a:rPr lang="en-US" dirty="0" smtClean="0"/>
              <a:t>2.1 if it equals the search value, add 1 to the counter</a:t>
            </a:r>
          </a:p>
          <a:p>
            <a:r>
              <a:rPr lang="en-US" dirty="0" smtClean="0"/>
              <a:t>Python has a count method</a:t>
            </a:r>
          </a:p>
          <a:p>
            <a:pPr marL="457200" lvl="1" indent="0">
              <a:buNone/>
            </a:pPr>
            <a:r>
              <a:rPr lang="en-US" dirty="0" smtClean="0"/>
              <a:t>numzeros = mylist.count(0)</a:t>
            </a:r>
          </a:p>
          <a:p>
            <a:r>
              <a:rPr lang="en-US" dirty="0" smtClean="0"/>
              <a:t>Variations:  count the elements with a certain property (&gt; 0, even, …)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count.py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317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and minimum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What if we want to find the largest element?</a:t>
            </a:r>
          </a:p>
          <a:p>
            <a:r>
              <a:rPr lang="en-US" dirty="0" smtClean="0"/>
              <a:t>Use a variable to keep track of the “largest seen so far”</a:t>
            </a:r>
          </a:p>
          <a:p>
            <a:pPr lvl="1"/>
            <a:r>
              <a:rPr lang="en-US" dirty="0" smtClean="0"/>
              <a:t>What to initialize it to? a dummy value?</a:t>
            </a:r>
          </a:p>
          <a:p>
            <a:pPr lvl="1"/>
            <a:r>
              <a:rPr lang="en-US" dirty="0" smtClean="0"/>
              <a:t>0?  what if list is all negative numbers?</a:t>
            </a:r>
          </a:p>
          <a:p>
            <a:pPr lvl="1"/>
            <a:r>
              <a:rPr lang="en-US" dirty="0" smtClean="0"/>
              <a:t>-999999?  same problem: the elements might all be smaller than the dummy</a:t>
            </a:r>
          </a:p>
          <a:p>
            <a:pPr lvl="1"/>
            <a:r>
              <a:rPr lang="en-US" dirty="0" smtClean="0"/>
              <a:t>Best to use the first element of the list!</a:t>
            </a:r>
          </a:p>
          <a:p>
            <a:pPr lvl="2"/>
            <a:r>
              <a:rPr lang="en-US" dirty="0" smtClean="0"/>
              <a:t>“the largest” doesn’t make sense for an empty list!</a:t>
            </a:r>
          </a:p>
          <a:p>
            <a:r>
              <a:rPr lang="en-US" dirty="0" smtClean="0"/>
              <a:t>The algorithm: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Initialize the “best” variable to the first element of the list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for each element in the rest of the list:</a:t>
            </a:r>
          </a:p>
          <a:p>
            <a:pPr marL="914400" lvl="2" indent="0">
              <a:buNone/>
            </a:pPr>
            <a:r>
              <a:rPr lang="en-US" dirty="0" smtClean="0"/>
              <a:t>2.1 if its bigger than the best, it’s the new best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756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and minimum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has functions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largest = max(mylst)</a:t>
            </a:r>
          </a:p>
          <a:p>
            <a:pPr lvl="1"/>
            <a:r>
              <a:rPr lang="en-US" dirty="0" smtClean="0"/>
              <a:t>Elements must be comparable (all strings or all numbers, not a mix of types)</a:t>
            </a:r>
          </a:p>
          <a:p>
            <a:r>
              <a:rPr lang="en-US" dirty="0" smtClean="0"/>
              <a:t>Variations:  location of the maximum, maximum of a function applied to each element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maximum.py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90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already know the sort function</a:t>
            </a:r>
          </a:p>
          <a:p>
            <a:r>
              <a:rPr lang="en-US" dirty="0" smtClean="0"/>
              <a:t>But how does it work?</a:t>
            </a:r>
          </a:p>
          <a:p>
            <a:r>
              <a:rPr lang="en-US" dirty="0" smtClean="0"/>
              <a:t>There are several algorithms for sorting:</a:t>
            </a:r>
          </a:p>
          <a:p>
            <a:pPr lvl="1"/>
            <a:r>
              <a:rPr lang="en-US" dirty="0" smtClean="0"/>
              <a:t>Selection sort, insertion sort, quick sort, merge sort, etc.</a:t>
            </a:r>
          </a:p>
          <a:p>
            <a:pPr lvl="1"/>
            <a:r>
              <a:rPr lang="en-US" dirty="0" smtClean="0">
                <a:hlinkClick r:id="rId2"/>
              </a:rPr>
              <a:t>http://www.sorting-algorithms.com/</a:t>
            </a:r>
            <a:endParaRPr lang="en-US" dirty="0" smtClean="0"/>
          </a:p>
          <a:p>
            <a:pPr lvl="1"/>
            <a:r>
              <a:rPr lang="en-US" dirty="0" smtClean="0"/>
              <a:t>Most of these algorithms are based around:</a:t>
            </a:r>
          </a:p>
          <a:p>
            <a:pPr lvl="2"/>
            <a:r>
              <a:rPr lang="en-US" dirty="0" smtClean="0"/>
              <a:t>Comparing elements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hen swapping them into the right place</a:t>
            </a:r>
          </a:p>
          <a:p>
            <a:pPr lvl="1"/>
            <a:r>
              <a:rPr lang="en-US" dirty="0" smtClean="0"/>
              <a:t>Different algorithms have different trade-offs</a:t>
            </a:r>
          </a:p>
          <a:p>
            <a:pPr lvl="2"/>
            <a:r>
              <a:rPr lang="en-US" dirty="0" smtClean="0"/>
              <a:t>Some require fewer comparisons</a:t>
            </a:r>
          </a:p>
          <a:p>
            <a:pPr lvl="2"/>
            <a:r>
              <a:rPr lang="en-US" dirty="0" smtClean="0"/>
              <a:t>some require fewer swaps</a:t>
            </a:r>
          </a:p>
          <a:p>
            <a:pPr lvl="2"/>
            <a:r>
              <a:rPr lang="en-US" dirty="0" smtClean="0"/>
              <a:t>Some require less memory</a:t>
            </a:r>
          </a:p>
          <a:p>
            <a:pPr lvl="2"/>
            <a:r>
              <a:rPr lang="en-US" dirty="0" smtClean="0"/>
              <a:t>Some are good on “almost-sorted” data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83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933</Words>
  <Application>Microsoft Office PowerPoint</Application>
  <PresentationFormat>Widescreen</PresentationFormat>
  <Paragraphs>115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Office Theme</vt:lpstr>
      <vt:lpstr>CS 115 Lecture 16</vt:lpstr>
      <vt:lpstr>Functions that mutate lists</vt:lpstr>
      <vt:lpstr>List algorithms</vt:lpstr>
      <vt:lpstr>Sum</vt:lpstr>
      <vt:lpstr>Sum</vt:lpstr>
      <vt:lpstr>Count</vt:lpstr>
      <vt:lpstr>Maximum and minimum</vt:lpstr>
      <vt:lpstr>Maximum and minimum</vt:lpstr>
      <vt:lpstr>Sorting</vt:lpstr>
      <vt:lpstr>Sorting</vt:lpstr>
      <vt:lpstr>Selection sort</vt:lpstr>
      <vt:lpstr>Selection sort algorithm</vt:lpstr>
      <vt:lpstr>Selection sort algorithm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15</dc:title>
  <dc:creator>Debby</dc:creator>
  <cp:lastModifiedBy>salem</cp:lastModifiedBy>
  <cp:revision>16</cp:revision>
  <dcterms:created xsi:type="dcterms:W3CDTF">2016-04-13T15:35:33Z</dcterms:created>
  <dcterms:modified xsi:type="dcterms:W3CDTF">2016-07-25T01:59:01Z</dcterms:modified>
</cp:coreProperties>
</file>