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57" r:id="rId2"/>
    <p:sldId id="271" r:id="rId3"/>
    <p:sldId id="276" r:id="rId4"/>
    <p:sldId id="291" r:id="rId5"/>
    <p:sldId id="292" r:id="rId6"/>
    <p:sldId id="293" r:id="rId7"/>
    <p:sldId id="294" r:id="rId8"/>
    <p:sldId id="283" r:id="rId9"/>
    <p:sldId id="284" r:id="rId10"/>
    <p:sldId id="285" r:id="rId11"/>
    <p:sldId id="286" r:id="rId12"/>
    <p:sldId id="287" r:id="rId13"/>
    <p:sldId id="288" r:id="rId14"/>
    <p:sldId id="289" r:id="rId15"/>
    <p:sldId id="290" r:id="rId16"/>
    <p:sldId id="281" r:id="rId17"/>
    <p:sldId id="282" r:id="rId18"/>
    <p:sldId id="302" r:id="rId19"/>
    <p:sldId id="300" r:id="rId20"/>
    <p:sldId id="296" r:id="rId21"/>
    <p:sldId id="297" r:id="rId22"/>
    <p:sldId id="301" r:id="rId23"/>
    <p:sldId id="299" r:id="rId24"/>
  </p:sldIdLst>
  <p:sldSz cx="9144000" cy="6858000" type="screen4x3"/>
  <p:notesSz cx="6858000" cy="9144000"/>
  <p:custDataLst>
    <p:tags r:id="rId26"/>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64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2A722F5-31AC-45C9-B292-367BC11BF56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171" name="Rectangle 3">
            <a:extLst>
              <a:ext uri="{FF2B5EF4-FFF2-40B4-BE49-F238E27FC236}">
                <a16:creationId xmlns:a16="http://schemas.microsoft.com/office/drawing/2014/main" id="{100C0C22-2D69-4984-B2D4-6D6AF49048E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a:extLst>
              <a:ext uri="{FF2B5EF4-FFF2-40B4-BE49-F238E27FC236}">
                <a16:creationId xmlns:a16="http://schemas.microsoft.com/office/drawing/2014/main" id="{578441D5-FCE9-43FB-A8F0-C0F1B250CA61}"/>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C429C014-309F-4989-8D50-8939283B87D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a:extLst>
              <a:ext uri="{FF2B5EF4-FFF2-40B4-BE49-F238E27FC236}">
                <a16:creationId xmlns:a16="http://schemas.microsoft.com/office/drawing/2014/main" id="{06CC91DB-9D0E-4985-A5AE-A13AC56F87E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175" name="Rectangle 7">
            <a:extLst>
              <a:ext uri="{FF2B5EF4-FFF2-40B4-BE49-F238E27FC236}">
                <a16:creationId xmlns:a16="http://schemas.microsoft.com/office/drawing/2014/main" id="{DF2DFACC-F824-495E-AADD-F0C9C262690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FCBDBA-B351-4EEC-BF9D-509A6865EEA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C14B4E46-1972-4C87-8D28-433915F9BE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86575E-4A10-4441-AD9E-30FDBD6258F8}" type="slidenum">
              <a:rPr lang="en-US" altLang="en-US"/>
              <a:pPr>
                <a:spcBef>
                  <a:spcPct val="0"/>
                </a:spcBef>
              </a:pPr>
              <a:t>3</a:t>
            </a:fld>
            <a:endParaRPr lang="en-US" altLang="en-US"/>
          </a:p>
        </p:txBody>
      </p:sp>
      <p:sp>
        <p:nvSpPr>
          <p:cNvPr id="7171" name="Rectangle 2">
            <a:extLst>
              <a:ext uri="{FF2B5EF4-FFF2-40B4-BE49-F238E27FC236}">
                <a16:creationId xmlns:a16="http://schemas.microsoft.com/office/drawing/2014/main" id="{7017E7F5-EEDE-4A31-8FE1-AA38C05B795E}"/>
              </a:ext>
            </a:extLst>
          </p:cNvPr>
          <p:cNvSpPr>
            <a:spLocks noRot="1" noChangeArrowheads="1" noTextEdit="1"/>
          </p:cNvSpPr>
          <p:nvPr>
            <p:ph type="sldImg"/>
          </p:nvPr>
        </p:nvSpPr>
        <p:spPr>
          <a:ln/>
        </p:spPr>
      </p:sp>
      <p:sp>
        <p:nvSpPr>
          <p:cNvPr id="7172" name="Rectangle 3">
            <a:extLst>
              <a:ext uri="{FF2B5EF4-FFF2-40B4-BE49-F238E27FC236}">
                <a16:creationId xmlns:a16="http://schemas.microsoft.com/office/drawing/2014/main" id="{AD6D7625-AA48-4E61-A097-7F79477E3B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If the active cell is E4, then row 4 is the current row. If a row is added, it is inserted above. If a column is inserted, it is inserted to the left of E4. </a:t>
            </a:r>
          </a:p>
          <a:p>
            <a:pPr eaLnBrk="1" hangingPunct="1"/>
            <a:r>
              <a:rPr lang="en-US" altLang="en-US">
                <a:latin typeface="Arial" panose="020B0604020202020204" pitchFamily="34" charset="0"/>
              </a:rPr>
              <a:t>The process is similar for deleting rows and columns except you begin by choosing the Delete pull down arrow in the Cells group. The row above the row selected is deleted or the column to the left of the selected column is deleted.</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C73D57A2-10EF-4E89-AF5D-3F18AEF5DE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F3BE92A-7FD6-4766-84A2-0A754C9A59B8}" type="slidenum">
              <a:rPr lang="en-US" altLang="en-US"/>
              <a:pPr>
                <a:spcBef>
                  <a:spcPct val="0"/>
                </a:spcBef>
              </a:pPr>
              <a:t>12</a:t>
            </a:fld>
            <a:endParaRPr lang="en-US" altLang="en-US"/>
          </a:p>
        </p:txBody>
      </p:sp>
      <p:sp>
        <p:nvSpPr>
          <p:cNvPr id="25603" name="Shape 4">
            <a:extLst>
              <a:ext uri="{FF2B5EF4-FFF2-40B4-BE49-F238E27FC236}">
                <a16:creationId xmlns:a16="http://schemas.microsoft.com/office/drawing/2014/main" id="{01E08157-942D-4A78-A8CB-39FE1DC7DF0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DA5912F-E786-4D09-93A2-6AF3E4B6E5DE}" type="slidenum">
              <a:rPr lang="en-US" altLang="en-US"/>
              <a:pPr algn="r" eaLnBrk="1" hangingPunct="1">
                <a:spcBef>
                  <a:spcPct val="0"/>
                </a:spcBef>
              </a:pPr>
              <a:t>12</a:t>
            </a:fld>
            <a:endParaRPr lang="en-US" altLang="en-US"/>
          </a:p>
        </p:txBody>
      </p:sp>
      <p:sp>
        <p:nvSpPr>
          <p:cNvPr id="25604" name="Rectangle 82945">
            <a:extLst>
              <a:ext uri="{FF2B5EF4-FFF2-40B4-BE49-F238E27FC236}">
                <a16:creationId xmlns:a16="http://schemas.microsoft.com/office/drawing/2014/main" id="{F0697868-AD62-432B-B939-E2F977549124}"/>
              </a:ext>
            </a:extLst>
          </p:cNvPr>
          <p:cNvSpPr>
            <a:spLocks noRot="1" noChangeArrowheads="1" noTextEdit="1"/>
          </p:cNvSpPr>
          <p:nvPr>
            <p:ph type="sldImg"/>
          </p:nvPr>
        </p:nvSpPr>
        <p:spPr>
          <a:noFill/>
          <a:ln cap="flat" algn="ctr">
            <a:headEnd type="none" w="med" len="med"/>
            <a:tailEnd type="none" w="med" len="med"/>
          </a:ln>
        </p:spPr>
      </p:sp>
      <p:sp>
        <p:nvSpPr>
          <p:cNvPr id="25605" name="Rectangle 169986">
            <a:extLst>
              <a:ext uri="{FF2B5EF4-FFF2-40B4-BE49-F238E27FC236}">
                <a16:creationId xmlns:a16="http://schemas.microsoft.com/office/drawing/2014/main" id="{C4D1ADD5-3836-4B10-B405-508536B0E6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You can insert a chart as an embedded object in an Excel worksheet.</a:t>
            </a:r>
            <a:endParaRPr lang="en-US" altLang="en-US">
              <a:latin typeface="Calibri" panose="020F0502020204030204" pitchFamily="34" charset="0"/>
            </a:endParaRPr>
          </a:p>
          <a:p>
            <a:pPr eaLnBrk="1" hangingPunct="1"/>
            <a:r>
              <a:rPr lang="en-US" altLang="en-US">
                <a:latin typeface="Arial" panose="020B0604020202020204" pitchFamily="34" charset="0"/>
              </a:rPr>
              <a:t>You can insert a chart as a new sheet in an Excel workbook.</a:t>
            </a:r>
          </a:p>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E5A7FF7B-D812-4D2D-9BD6-2212EF48F2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25BCD4E-4BD7-4924-A69B-9E6CF9A23538}" type="slidenum">
              <a:rPr lang="en-US" altLang="en-US"/>
              <a:pPr>
                <a:spcBef>
                  <a:spcPct val="0"/>
                </a:spcBef>
              </a:pPr>
              <a:t>13</a:t>
            </a:fld>
            <a:endParaRPr lang="en-US" altLang="en-US"/>
          </a:p>
        </p:txBody>
      </p:sp>
      <p:sp>
        <p:nvSpPr>
          <p:cNvPr id="27651" name="Shape 4">
            <a:extLst>
              <a:ext uri="{FF2B5EF4-FFF2-40B4-BE49-F238E27FC236}">
                <a16:creationId xmlns:a16="http://schemas.microsoft.com/office/drawing/2014/main" id="{599DBA3A-F277-4BB6-9BAC-F4DC48736148}"/>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AFC1F1AB-DC56-44F3-B97F-94C3221F8799}" type="slidenum">
              <a:rPr lang="en-US" altLang="en-US"/>
              <a:pPr algn="r" eaLnBrk="1" hangingPunct="1">
                <a:spcBef>
                  <a:spcPct val="0"/>
                </a:spcBef>
              </a:pPr>
              <a:t>13</a:t>
            </a:fld>
            <a:endParaRPr lang="en-US" altLang="en-US"/>
          </a:p>
        </p:txBody>
      </p:sp>
      <p:sp>
        <p:nvSpPr>
          <p:cNvPr id="27652" name="Rectangle 83969">
            <a:extLst>
              <a:ext uri="{FF2B5EF4-FFF2-40B4-BE49-F238E27FC236}">
                <a16:creationId xmlns:a16="http://schemas.microsoft.com/office/drawing/2014/main" id="{A22FB080-3960-4758-8768-73004D0DD452}"/>
              </a:ext>
            </a:extLst>
          </p:cNvPr>
          <p:cNvSpPr>
            <a:spLocks noRot="1" noChangeArrowheads="1" noTextEdit="1"/>
          </p:cNvSpPr>
          <p:nvPr>
            <p:ph type="sldImg"/>
          </p:nvPr>
        </p:nvSpPr>
        <p:spPr>
          <a:noFill/>
          <a:ln cap="flat" algn="ctr">
            <a:headEnd type="none" w="med" len="med"/>
            <a:tailEnd type="none" w="med" len="med"/>
          </a:ln>
        </p:spPr>
      </p:sp>
      <p:sp>
        <p:nvSpPr>
          <p:cNvPr id="27653" name="Rectangle 148482">
            <a:extLst>
              <a:ext uri="{FF2B5EF4-FFF2-40B4-BE49-F238E27FC236}">
                <a16:creationId xmlns:a16="http://schemas.microsoft.com/office/drawing/2014/main" id="{E3B3AB03-6A82-4148-9472-2EA2DC4E32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4300" lvl="1" eaLnBrk="1" hangingPunct="1"/>
            <a:r>
              <a:rPr lang="en-US" altLang="en-US">
                <a:latin typeface="Arial" panose="020B0604020202020204" pitchFamily="34" charset="0"/>
              </a:rPr>
              <a:t>The Design tab is used to display the data series by row or by column, make changes to the source data of the chart, change the location of the chart, change the chart type, save a chart as a template, or select predefined layout and formatting options. </a:t>
            </a:r>
            <a:endParaRPr lang="en-US" altLang="en-US">
              <a:latin typeface="Calibri" panose="020F0502020204030204" pitchFamily="34" charset="0"/>
            </a:endParaRPr>
          </a:p>
          <a:p>
            <a:pPr marL="114300" lvl="1" eaLnBrk="1" hangingPunct="1"/>
            <a:r>
              <a:rPr lang="en-US" altLang="en-US">
                <a:latin typeface="Arial" panose="020B0604020202020204" pitchFamily="34" charset="0"/>
              </a:rPr>
              <a:t>Layout is used to change the display of chart elements such as chart titles and data labels, use drawing tools, or add text boxes and pictures to the chart.</a:t>
            </a:r>
          </a:p>
          <a:p>
            <a:pPr marL="114300" lvl="1" eaLnBrk="1" hangingPunct="1"/>
            <a:r>
              <a:rPr lang="en-US" altLang="en-US">
                <a:latin typeface="Arial" panose="020B0604020202020204" pitchFamily="34" charset="0"/>
              </a:rPr>
              <a:t>Format is used to add/fill colors, change the line styles, or apply special effects.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8D9F8ACC-84D3-4426-8A72-658BE2EAB9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0C78DE4-A9D8-440F-8C83-7EB5C5D30A6C}" type="slidenum">
              <a:rPr lang="en-US" altLang="en-US"/>
              <a:pPr>
                <a:spcBef>
                  <a:spcPct val="0"/>
                </a:spcBef>
              </a:pPr>
              <a:t>14</a:t>
            </a:fld>
            <a:endParaRPr lang="en-US" altLang="en-US"/>
          </a:p>
        </p:txBody>
      </p:sp>
      <p:sp>
        <p:nvSpPr>
          <p:cNvPr id="29699" name="Shape 4">
            <a:extLst>
              <a:ext uri="{FF2B5EF4-FFF2-40B4-BE49-F238E27FC236}">
                <a16:creationId xmlns:a16="http://schemas.microsoft.com/office/drawing/2014/main" id="{7D01ACB2-60FC-46A4-9551-342EEBBD0CC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EC4397AE-F662-4629-B2A0-EFDDB7FA9455}" type="slidenum">
              <a:rPr lang="en-US" altLang="en-US"/>
              <a:pPr algn="r" eaLnBrk="1" hangingPunct="1">
                <a:spcBef>
                  <a:spcPct val="0"/>
                </a:spcBef>
              </a:pPr>
              <a:t>14</a:t>
            </a:fld>
            <a:endParaRPr lang="en-US" altLang="en-US"/>
          </a:p>
        </p:txBody>
      </p:sp>
      <p:sp>
        <p:nvSpPr>
          <p:cNvPr id="29700" name="Rectangle 87041">
            <a:extLst>
              <a:ext uri="{FF2B5EF4-FFF2-40B4-BE49-F238E27FC236}">
                <a16:creationId xmlns:a16="http://schemas.microsoft.com/office/drawing/2014/main" id="{98534776-CEC0-4C01-BB16-0BDA0BB30266}"/>
              </a:ext>
            </a:extLst>
          </p:cNvPr>
          <p:cNvSpPr>
            <a:spLocks noRot="1" noChangeArrowheads="1" noTextEdit="1"/>
          </p:cNvSpPr>
          <p:nvPr>
            <p:ph type="sldImg"/>
          </p:nvPr>
        </p:nvSpPr>
        <p:spPr>
          <a:noFill/>
          <a:ln cap="flat" algn="ctr">
            <a:headEnd type="none" w="med" len="med"/>
            <a:tailEnd type="none" w="med" len="med"/>
          </a:ln>
        </p:spPr>
      </p:sp>
      <p:sp>
        <p:nvSpPr>
          <p:cNvPr id="29701" name="Rectangle 136194">
            <a:extLst>
              <a:ext uri="{FF2B5EF4-FFF2-40B4-BE49-F238E27FC236}">
                <a16:creationId xmlns:a16="http://schemas.microsoft.com/office/drawing/2014/main" id="{83C10E6A-1314-4C80-97D6-30A747AB31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lvl="1" indent="-171450" eaLnBrk="1" hangingPunct="1">
              <a:buFontTx/>
              <a:buChar char="•"/>
            </a:pPr>
            <a:r>
              <a:rPr lang="en-US" altLang="en-US">
                <a:latin typeface="Arial" panose="020B0604020202020204" pitchFamily="34" charset="0"/>
              </a:rPr>
              <a:t>Click and drag the middle left or right sizing handle of the edge borders to adjust the width of the chart. Drag the sizing handle away from the chart to stretch or widen the chart; drag the sizing handle within the chart to decrease the width of the chart.</a:t>
            </a:r>
            <a:endParaRPr lang="en-US" altLang="en-US">
              <a:latin typeface="Calibri" panose="020F0502020204030204" pitchFamily="34" charset="0"/>
            </a:endParaRPr>
          </a:p>
          <a:p>
            <a:pPr marL="285750" lvl="1" indent="-171450" eaLnBrk="1" hangingPunct="1">
              <a:buFontTx/>
              <a:buChar char="•"/>
            </a:pPr>
            <a:r>
              <a:rPr lang="en-US" altLang="en-US">
                <a:latin typeface="Arial" panose="020B0604020202020204" pitchFamily="34" charset="0"/>
              </a:rPr>
              <a:t>Click and drag the top or bottom middle sizing handle to adjust the height of the chart. Drag the sizing handle away from the chart to increase its height; drag the sizing handle in the chart to decrease its height.</a:t>
            </a:r>
          </a:p>
          <a:p>
            <a:pPr marL="285750" lvl="1" indent="-171450" eaLnBrk="1" hangingPunct="1">
              <a:buFontTx/>
              <a:buChar char="•"/>
            </a:pPr>
            <a:r>
              <a:rPr lang="en-US" altLang="en-US">
                <a:latin typeface="Arial" panose="020B0604020202020204" pitchFamily="34" charset="0"/>
              </a:rPr>
              <a:t>Click and drag a corner sizing handle to increase or decrease the height and width of the chart proportionately.</a:t>
            </a:r>
          </a:p>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6846DE25-1980-4F3A-8934-C75019A41C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CB14B6-61F1-4DE5-A23B-666435589E2D}" type="slidenum">
              <a:rPr lang="en-US" altLang="en-US"/>
              <a:pPr>
                <a:spcBef>
                  <a:spcPct val="0"/>
                </a:spcBef>
              </a:pPr>
              <a:t>15</a:t>
            </a:fld>
            <a:endParaRPr lang="en-US" altLang="en-US"/>
          </a:p>
        </p:txBody>
      </p:sp>
      <p:sp>
        <p:nvSpPr>
          <p:cNvPr id="31747" name="Rectangle 2">
            <a:extLst>
              <a:ext uri="{FF2B5EF4-FFF2-40B4-BE49-F238E27FC236}">
                <a16:creationId xmlns:a16="http://schemas.microsoft.com/office/drawing/2014/main" id="{99580712-E6F0-432B-B448-0B534C385617}"/>
              </a:ext>
            </a:extLst>
          </p:cNvPr>
          <p:cNvSpPr>
            <a:spLocks noRot="1" noChangeArrowheads="1" noTextEdit="1"/>
          </p:cNvSpPr>
          <p:nvPr>
            <p:ph type="sldImg"/>
          </p:nvPr>
        </p:nvSpPr>
        <p:spPr>
          <a:ln/>
        </p:spPr>
      </p:sp>
      <p:sp>
        <p:nvSpPr>
          <p:cNvPr id="31748" name="Rectangle 3">
            <a:extLst>
              <a:ext uri="{FF2B5EF4-FFF2-40B4-BE49-F238E27FC236}">
                <a16:creationId xmlns:a16="http://schemas.microsoft.com/office/drawing/2014/main" id="{9D3C4134-67B5-405C-A5DC-A3CD890553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BEE7115-50BB-4D3D-BDF0-8A29BADE8B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9795147-EA2D-40E1-BA6F-37CDEC7D8A97}" type="slidenum">
              <a:rPr lang="en-US" altLang="en-US"/>
              <a:pPr>
                <a:spcBef>
                  <a:spcPct val="0"/>
                </a:spcBef>
              </a:pPr>
              <a:t>4</a:t>
            </a:fld>
            <a:endParaRPr lang="en-US" altLang="en-US"/>
          </a:p>
        </p:txBody>
      </p:sp>
      <p:sp>
        <p:nvSpPr>
          <p:cNvPr id="9219" name="Shape 4">
            <a:extLst>
              <a:ext uri="{FF2B5EF4-FFF2-40B4-BE49-F238E27FC236}">
                <a16:creationId xmlns:a16="http://schemas.microsoft.com/office/drawing/2014/main" id="{0DD5DB5D-1077-43C4-9DC5-335BD7CC5ED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C1342255-5DE0-4A27-8605-4D0CF93E5F69}" type="slidenum">
              <a:rPr lang="en-US" altLang="en-US"/>
              <a:pPr algn="r" eaLnBrk="1" hangingPunct="1">
                <a:spcBef>
                  <a:spcPct val="0"/>
                </a:spcBef>
              </a:pPr>
              <a:t>4</a:t>
            </a:fld>
            <a:endParaRPr lang="en-US" altLang="en-US"/>
          </a:p>
        </p:txBody>
      </p:sp>
      <p:sp>
        <p:nvSpPr>
          <p:cNvPr id="9220" name="Rectangle 55297">
            <a:extLst>
              <a:ext uri="{FF2B5EF4-FFF2-40B4-BE49-F238E27FC236}">
                <a16:creationId xmlns:a16="http://schemas.microsoft.com/office/drawing/2014/main" id="{2E4DC967-2DD8-47E1-9BC3-9ABC95BD3867}"/>
              </a:ext>
            </a:extLst>
          </p:cNvPr>
          <p:cNvSpPr>
            <a:spLocks noRot="1" noChangeArrowheads="1" noTextEdit="1"/>
          </p:cNvSpPr>
          <p:nvPr>
            <p:ph type="sldImg"/>
          </p:nvPr>
        </p:nvSpPr>
        <p:spPr>
          <a:noFill/>
          <a:ln cap="flat" algn="ctr">
            <a:headEnd type="none" w="med" len="med"/>
            <a:tailEnd type="none" w="med" len="med"/>
          </a:ln>
        </p:spPr>
      </p:sp>
      <p:sp>
        <p:nvSpPr>
          <p:cNvPr id="9221" name="Rectangle 151554">
            <a:extLst>
              <a:ext uri="{FF2B5EF4-FFF2-40B4-BE49-F238E27FC236}">
                <a16:creationId xmlns:a16="http://schemas.microsoft.com/office/drawing/2014/main" id="{31BE698F-E4DC-4226-9085-13E8D8C193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 chart is a graphical representation of data.  Excel offers multiple options to present the data in a visual form that is appealing and easy to evaluate.</a:t>
            </a:r>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28FD5AB7-CDA6-4BF6-B8F1-FAF0A40EF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757B4F-BB0F-4197-B106-21872A736DFB}" type="slidenum">
              <a:rPr lang="en-US" altLang="en-US"/>
              <a:pPr>
                <a:spcBef>
                  <a:spcPct val="0"/>
                </a:spcBef>
              </a:pPr>
              <a:t>5</a:t>
            </a:fld>
            <a:endParaRPr lang="en-US" altLang="en-US"/>
          </a:p>
        </p:txBody>
      </p:sp>
      <p:sp>
        <p:nvSpPr>
          <p:cNvPr id="11267" name="Shape 4">
            <a:extLst>
              <a:ext uri="{FF2B5EF4-FFF2-40B4-BE49-F238E27FC236}">
                <a16:creationId xmlns:a16="http://schemas.microsoft.com/office/drawing/2014/main" id="{19D83D99-CE64-4D67-A7C7-16D287592E41}"/>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0664F7BC-2ED3-459A-AAA3-6470447D607D}" type="slidenum">
              <a:rPr lang="en-US" altLang="en-US"/>
              <a:pPr algn="r" eaLnBrk="1" hangingPunct="1">
                <a:spcBef>
                  <a:spcPct val="0"/>
                </a:spcBef>
              </a:pPr>
              <a:t>5</a:t>
            </a:fld>
            <a:endParaRPr lang="en-US" altLang="en-US"/>
          </a:p>
        </p:txBody>
      </p:sp>
      <p:sp>
        <p:nvSpPr>
          <p:cNvPr id="11268" name="Rectangle 56321">
            <a:extLst>
              <a:ext uri="{FF2B5EF4-FFF2-40B4-BE49-F238E27FC236}">
                <a16:creationId xmlns:a16="http://schemas.microsoft.com/office/drawing/2014/main" id="{52561FAF-8B09-4EA4-B24F-030C21CA0E46}"/>
              </a:ext>
            </a:extLst>
          </p:cNvPr>
          <p:cNvSpPr>
            <a:spLocks noRot="1" noChangeArrowheads="1" noTextEdit="1"/>
          </p:cNvSpPr>
          <p:nvPr>
            <p:ph type="sldImg"/>
          </p:nvPr>
        </p:nvSpPr>
        <p:spPr>
          <a:noFill/>
          <a:ln cap="flat" algn="ctr">
            <a:headEnd type="none" w="med" len="med"/>
            <a:tailEnd type="none" w="med" len="med"/>
          </a:ln>
        </p:spPr>
      </p:sp>
      <p:sp>
        <p:nvSpPr>
          <p:cNvPr id="11269" name="Rectangle 152578">
            <a:extLst>
              <a:ext uri="{FF2B5EF4-FFF2-40B4-BE49-F238E27FC236}">
                <a16:creationId xmlns:a16="http://schemas.microsoft.com/office/drawing/2014/main" id="{FC1DAAEE-194E-403E-8F38-E5069AA1EC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Graphic illustrations of data make it much easier to present the information.</a:t>
            </a:r>
            <a:endParaRPr lang="en-US" altLang="en-US">
              <a:latin typeface="Calibri" panose="020F0502020204030204" pitchFamily="34" charset="0"/>
            </a:endParaRPr>
          </a:p>
          <a:p>
            <a:pPr eaLnBrk="1" hangingPunct="1"/>
            <a:r>
              <a:rPr lang="en-US" altLang="en-US">
                <a:latin typeface="Arial" panose="020B0604020202020204" pitchFamily="34" charset="0"/>
              </a:rPr>
              <a:t>A variety of chart options are available that can be modified to better communicate your ideas.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AB74E32F-D92B-4182-8D28-7E94BFF1C9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1FE067-11F3-4FB2-88F7-700F7F5C5E31}" type="slidenum">
              <a:rPr lang="en-US" altLang="en-US"/>
              <a:pPr>
                <a:spcBef>
                  <a:spcPct val="0"/>
                </a:spcBef>
              </a:pPr>
              <a:t>6</a:t>
            </a:fld>
            <a:endParaRPr lang="en-US" altLang="en-US"/>
          </a:p>
        </p:txBody>
      </p:sp>
      <p:sp>
        <p:nvSpPr>
          <p:cNvPr id="13315" name="Shape 4">
            <a:extLst>
              <a:ext uri="{FF2B5EF4-FFF2-40B4-BE49-F238E27FC236}">
                <a16:creationId xmlns:a16="http://schemas.microsoft.com/office/drawing/2014/main" id="{49818542-7A09-4370-92E4-E06C6EBDB9C9}"/>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683A1444-B92A-4C54-8267-558F09F43D73}" type="slidenum">
              <a:rPr lang="en-US" altLang="en-US"/>
              <a:pPr algn="r" eaLnBrk="1" hangingPunct="1">
                <a:spcBef>
                  <a:spcPct val="0"/>
                </a:spcBef>
              </a:pPr>
              <a:t>6</a:t>
            </a:fld>
            <a:endParaRPr lang="en-US" altLang="en-US"/>
          </a:p>
        </p:txBody>
      </p:sp>
      <p:sp>
        <p:nvSpPr>
          <p:cNvPr id="13316" name="Rectangle 60417">
            <a:extLst>
              <a:ext uri="{FF2B5EF4-FFF2-40B4-BE49-F238E27FC236}">
                <a16:creationId xmlns:a16="http://schemas.microsoft.com/office/drawing/2014/main" id="{A246AF96-4E8C-49F9-959C-5797CED7272A}"/>
              </a:ext>
            </a:extLst>
          </p:cNvPr>
          <p:cNvSpPr>
            <a:spLocks noRot="1" noChangeArrowheads="1" noTextEdit="1"/>
          </p:cNvSpPr>
          <p:nvPr>
            <p:ph type="sldImg"/>
          </p:nvPr>
        </p:nvSpPr>
        <p:spPr>
          <a:noFill/>
          <a:ln cap="flat" algn="ctr">
            <a:headEnd type="none" w="med" len="med"/>
            <a:tailEnd type="none" w="med" len="med"/>
          </a:ln>
        </p:spPr>
      </p:sp>
      <p:sp>
        <p:nvSpPr>
          <p:cNvPr id="13317" name="Rectangle 137218">
            <a:extLst>
              <a:ext uri="{FF2B5EF4-FFF2-40B4-BE49-F238E27FC236}">
                <a16:creationId xmlns:a16="http://schemas.microsoft.com/office/drawing/2014/main" id="{9A862FE0-0F9E-4B3A-A2F1-AF9061A04E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A column chart is the most effective choice when you are limited to a small number of categories, generally seven or fewer.</a:t>
            </a:r>
          </a:p>
          <a:p>
            <a:pPr eaLnBrk="1" hangingPunct="1"/>
            <a:r>
              <a:rPr lang="en-US" altLang="en-US">
                <a:latin typeface="Arial" panose="020B0604020202020204" pitchFamily="34" charset="0"/>
              </a:rPr>
              <a:t>A column chart is used when there is need to show actual numbers rather than percentages.</a:t>
            </a:r>
          </a:p>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6F0FF0BE-090A-4234-BA25-721E52495B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961F05-F25B-4B79-B479-823D55C76CC7}" type="slidenum">
              <a:rPr lang="en-US" altLang="en-US"/>
              <a:pPr>
                <a:spcBef>
                  <a:spcPct val="0"/>
                </a:spcBef>
              </a:pPr>
              <a:t>7</a:t>
            </a:fld>
            <a:endParaRPr lang="en-US" altLang="en-US"/>
          </a:p>
        </p:txBody>
      </p:sp>
      <p:sp>
        <p:nvSpPr>
          <p:cNvPr id="15363" name="Shape 4">
            <a:extLst>
              <a:ext uri="{FF2B5EF4-FFF2-40B4-BE49-F238E27FC236}">
                <a16:creationId xmlns:a16="http://schemas.microsoft.com/office/drawing/2014/main" id="{6E21676C-ECF1-499A-AC03-B9779E4C10DF}"/>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02166833-9E19-472E-A387-854723344326}" type="slidenum">
              <a:rPr lang="en-US" altLang="en-US"/>
              <a:pPr algn="r" eaLnBrk="1" hangingPunct="1">
                <a:spcBef>
                  <a:spcPct val="0"/>
                </a:spcBef>
              </a:pPr>
              <a:t>7</a:t>
            </a:fld>
            <a:endParaRPr lang="en-US" altLang="en-US"/>
          </a:p>
        </p:txBody>
      </p:sp>
      <p:sp>
        <p:nvSpPr>
          <p:cNvPr id="15364" name="Rectangle 61441">
            <a:extLst>
              <a:ext uri="{FF2B5EF4-FFF2-40B4-BE49-F238E27FC236}">
                <a16:creationId xmlns:a16="http://schemas.microsoft.com/office/drawing/2014/main" id="{B0D74F91-BE35-4542-8358-ECD66C22F5F0}"/>
              </a:ext>
            </a:extLst>
          </p:cNvPr>
          <p:cNvSpPr>
            <a:spLocks noRot="1" noChangeArrowheads="1" noTextEdit="1"/>
          </p:cNvSpPr>
          <p:nvPr>
            <p:ph type="sldImg"/>
          </p:nvPr>
        </p:nvSpPr>
        <p:spPr>
          <a:noFill/>
          <a:ln cap="flat" algn="ctr">
            <a:headEnd type="none" w="med" len="med"/>
            <a:tailEnd type="none" w="med" len="med"/>
          </a:ln>
        </p:spPr>
      </p:sp>
      <p:sp>
        <p:nvSpPr>
          <p:cNvPr id="15365" name="Rectangle 155650">
            <a:extLst>
              <a:ext uri="{FF2B5EF4-FFF2-40B4-BE49-F238E27FC236}">
                <a16:creationId xmlns:a16="http://schemas.microsoft.com/office/drawing/2014/main" id="{F38419E0-7618-4088-A89F-7F18242173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Column charts use vertical bars to represent data.</a:t>
            </a:r>
          </a:p>
          <a:p>
            <a:pPr eaLnBrk="1" hangingPunct="1"/>
            <a:r>
              <a:rPr lang="en-US" altLang="en-US">
                <a:latin typeface="Arial" panose="020B0604020202020204" pitchFamily="34" charset="0"/>
              </a:rPr>
              <a:t>This column chart displays the revenue of software sales by city. The height of the column reflects revenue of each city. Pittsburgh has the highest revenue and Buffalo has the lowest revenue.</a:t>
            </a:r>
          </a:p>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78CC9ED6-6948-4FFA-8C54-69B783C988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D8A43E-D9B0-472D-A8B9-5BEC7C87492D}" type="slidenum">
              <a:rPr lang="en-US" altLang="en-US"/>
              <a:pPr>
                <a:spcBef>
                  <a:spcPct val="0"/>
                </a:spcBef>
              </a:pPr>
              <a:t>8</a:t>
            </a:fld>
            <a:endParaRPr lang="en-US" altLang="en-US"/>
          </a:p>
        </p:txBody>
      </p:sp>
      <p:sp>
        <p:nvSpPr>
          <p:cNvPr id="17411" name="Shape 4">
            <a:extLst>
              <a:ext uri="{FF2B5EF4-FFF2-40B4-BE49-F238E27FC236}">
                <a16:creationId xmlns:a16="http://schemas.microsoft.com/office/drawing/2014/main" id="{19524850-9CD7-4F98-B91C-895E3DF49BF9}"/>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6B7691EB-8EDA-4343-822E-B6ADBF291CB4}" type="slidenum">
              <a:rPr lang="en-US" altLang="en-US"/>
              <a:pPr algn="r" eaLnBrk="1" hangingPunct="1">
                <a:spcBef>
                  <a:spcPct val="0"/>
                </a:spcBef>
              </a:pPr>
              <a:t>8</a:t>
            </a:fld>
            <a:endParaRPr lang="en-US" altLang="en-US"/>
          </a:p>
        </p:txBody>
      </p:sp>
      <p:sp>
        <p:nvSpPr>
          <p:cNvPr id="17412" name="Rectangle 78849">
            <a:extLst>
              <a:ext uri="{FF2B5EF4-FFF2-40B4-BE49-F238E27FC236}">
                <a16:creationId xmlns:a16="http://schemas.microsoft.com/office/drawing/2014/main" id="{01E900BB-8B94-4D05-A3EF-990B34D9899C}"/>
              </a:ext>
            </a:extLst>
          </p:cNvPr>
          <p:cNvSpPr>
            <a:spLocks noRot="1" noChangeArrowheads="1" noTextEdit="1"/>
          </p:cNvSpPr>
          <p:nvPr>
            <p:ph type="sldImg"/>
          </p:nvPr>
        </p:nvSpPr>
        <p:spPr>
          <a:noFill/>
          <a:ln cap="flat" algn="ctr">
            <a:headEnd type="none" w="med" len="med"/>
            <a:tailEnd type="none" w="med" len="med"/>
          </a:ln>
        </p:spPr>
      </p:sp>
      <p:sp>
        <p:nvSpPr>
          <p:cNvPr id="17413" name="Rectangle 166914">
            <a:extLst>
              <a:ext uri="{FF2B5EF4-FFF2-40B4-BE49-F238E27FC236}">
                <a16:creationId xmlns:a16="http://schemas.microsoft.com/office/drawing/2014/main" id="{5CD588BE-F755-4B3C-8B82-7B04704CF3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There are six main steps to creating a chart:</a:t>
            </a:r>
            <a:endParaRPr lang="en-US" altLang="en-US">
              <a:latin typeface="Calibri" panose="020F0502020204030204" pitchFamily="34" charset="0"/>
            </a:endParaRPr>
          </a:p>
          <a:p>
            <a:pPr marL="228600" lvl="1" indent="228600" eaLnBrk="1" hangingPunct="1">
              <a:buFontTx/>
              <a:buChar char="•"/>
            </a:pPr>
            <a:r>
              <a:rPr lang="en-US" altLang="en-US">
                <a:latin typeface="Arial" panose="020B0604020202020204" pitchFamily="34" charset="0"/>
              </a:rPr>
              <a:t>Specify the data series.</a:t>
            </a:r>
          </a:p>
          <a:p>
            <a:pPr marL="228600" lvl="1" indent="228600" eaLnBrk="1" hangingPunct="1">
              <a:buFontTx/>
              <a:buChar char="•"/>
            </a:pPr>
            <a:r>
              <a:rPr lang="en-US" altLang="en-US">
                <a:latin typeface="Arial" panose="020B0604020202020204" pitchFamily="34" charset="0"/>
              </a:rPr>
              <a:t>Select the range of cells to chart.</a:t>
            </a:r>
          </a:p>
          <a:p>
            <a:pPr marL="228600" lvl="1" indent="228600" eaLnBrk="1" hangingPunct="1">
              <a:buFontTx/>
              <a:buChar char="•"/>
            </a:pPr>
            <a:r>
              <a:rPr lang="en-US" altLang="en-US">
                <a:latin typeface="Arial" panose="020B0604020202020204" pitchFamily="34" charset="0"/>
              </a:rPr>
              <a:t>Select the chart type.</a:t>
            </a:r>
          </a:p>
          <a:p>
            <a:pPr marL="228600" lvl="1" indent="228600" eaLnBrk="1" hangingPunct="1">
              <a:buFontTx/>
              <a:buChar char="•"/>
            </a:pPr>
            <a:r>
              <a:rPr lang="en-US" altLang="en-US">
                <a:latin typeface="Arial" panose="020B0604020202020204" pitchFamily="34" charset="0"/>
              </a:rPr>
              <a:t>Insert the chart and designate the chart location.</a:t>
            </a:r>
          </a:p>
          <a:p>
            <a:pPr marL="228600" lvl="1" indent="228600" eaLnBrk="1" hangingPunct="1">
              <a:buFontTx/>
              <a:buChar char="•"/>
            </a:pPr>
            <a:r>
              <a:rPr lang="en-US" altLang="en-US">
                <a:latin typeface="Arial" panose="020B0604020202020204" pitchFamily="34" charset="0"/>
              </a:rPr>
              <a:t>Choose chart options/add graphics in charts.</a:t>
            </a:r>
          </a:p>
          <a:p>
            <a:pPr marL="228600" lvl="1" indent="228600" eaLnBrk="1" hangingPunct="1">
              <a:buFontTx/>
              <a:buChar char="•"/>
            </a:pPr>
            <a:r>
              <a:rPr lang="en-US" altLang="en-US">
                <a:latin typeface="Arial" panose="020B0604020202020204" pitchFamily="34" charset="0"/>
              </a:rPr>
              <a:t>Change the chart location and size.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DC7D3CC3-AA4B-41B1-B8FD-497F9A9C00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412BF0F-CF0E-4B20-8DFD-68C505F0448E}" type="slidenum">
              <a:rPr lang="en-US" altLang="en-US"/>
              <a:pPr>
                <a:spcBef>
                  <a:spcPct val="0"/>
                </a:spcBef>
              </a:pPr>
              <a:t>9</a:t>
            </a:fld>
            <a:endParaRPr lang="en-US" altLang="en-US"/>
          </a:p>
        </p:txBody>
      </p:sp>
      <p:sp>
        <p:nvSpPr>
          <p:cNvPr id="19459" name="Shape 4">
            <a:extLst>
              <a:ext uri="{FF2B5EF4-FFF2-40B4-BE49-F238E27FC236}">
                <a16:creationId xmlns:a16="http://schemas.microsoft.com/office/drawing/2014/main" id="{5773435D-DF74-4272-A489-D8785F3934BA}"/>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DE17C48F-65BC-4BF4-AAA9-FC8894D98948}" type="slidenum">
              <a:rPr lang="en-US" altLang="en-US"/>
              <a:pPr algn="r" eaLnBrk="1" hangingPunct="1">
                <a:spcBef>
                  <a:spcPct val="0"/>
                </a:spcBef>
              </a:pPr>
              <a:t>9</a:t>
            </a:fld>
            <a:endParaRPr lang="en-US" altLang="en-US"/>
          </a:p>
        </p:txBody>
      </p:sp>
      <p:sp>
        <p:nvSpPr>
          <p:cNvPr id="19460" name="Rectangle 79873">
            <a:extLst>
              <a:ext uri="{FF2B5EF4-FFF2-40B4-BE49-F238E27FC236}">
                <a16:creationId xmlns:a16="http://schemas.microsoft.com/office/drawing/2014/main" id="{0F381DD8-36D7-4B37-BA4F-DC849C4D3351}"/>
              </a:ext>
            </a:extLst>
          </p:cNvPr>
          <p:cNvSpPr>
            <a:spLocks noRot="1" noChangeArrowheads="1" noTextEdit="1"/>
          </p:cNvSpPr>
          <p:nvPr>
            <p:ph type="sldImg"/>
          </p:nvPr>
        </p:nvSpPr>
        <p:spPr>
          <a:noFill/>
          <a:ln cap="flat" algn="ctr">
            <a:headEnd type="none" w="med" len="med"/>
            <a:tailEnd type="none" w="med" len="med"/>
          </a:ln>
        </p:spPr>
      </p:sp>
      <p:sp>
        <p:nvSpPr>
          <p:cNvPr id="19461" name="Rectangle 144386">
            <a:extLst>
              <a:ext uri="{FF2B5EF4-FFF2-40B4-BE49-F238E27FC236}">
                <a16:creationId xmlns:a16="http://schemas.microsoft.com/office/drawing/2014/main" id="{35B73C0F-987D-4C89-A7DC-53465EFA9CB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4300" lvl="1" eaLnBrk="1" hangingPunct="1"/>
            <a:r>
              <a:rPr lang="en-US" altLang="en-US">
                <a:latin typeface="Arial" panose="020B0604020202020204" pitchFamily="34" charset="0"/>
              </a:rPr>
              <a:t>The most common mistake users make is that they don't think about the data they want to plot and how they want it to be represented.</a:t>
            </a:r>
          </a:p>
          <a:p>
            <a:pPr marL="114300" lvl="1" eaLnBrk="1" hangingPunct="1"/>
            <a:endParaRPr lang="en-US" altLang="en-US">
              <a:latin typeface="Arial" panose="020B0604020202020204" pitchFamily="34" charset="0"/>
            </a:endParaRPr>
          </a:p>
          <a:p>
            <a:pPr marL="114300" lvl="1"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E0DB0C54-03BB-4FC1-AD1E-B7698AB116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AC6144-09A6-41D7-A9D8-C260D017A1F4}" type="slidenum">
              <a:rPr lang="en-US" altLang="en-US"/>
              <a:pPr>
                <a:spcBef>
                  <a:spcPct val="0"/>
                </a:spcBef>
              </a:pPr>
              <a:t>10</a:t>
            </a:fld>
            <a:endParaRPr lang="en-US" altLang="en-US"/>
          </a:p>
        </p:txBody>
      </p:sp>
      <p:sp>
        <p:nvSpPr>
          <p:cNvPr id="21507" name="Shape 4">
            <a:extLst>
              <a:ext uri="{FF2B5EF4-FFF2-40B4-BE49-F238E27FC236}">
                <a16:creationId xmlns:a16="http://schemas.microsoft.com/office/drawing/2014/main" id="{8DB3E335-1963-4B40-89D6-2F8F4D5D9DD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3F4A8234-AB6B-4561-A24C-A912ADCE0F20}" type="slidenum">
              <a:rPr lang="en-US" altLang="en-US"/>
              <a:pPr algn="r" eaLnBrk="1" hangingPunct="1">
                <a:spcBef>
                  <a:spcPct val="0"/>
                </a:spcBef>
              </a:pPr>
              <a:t>10</a:t>
            </a:fld>
            <a:endParaRPr lang="en-US" altLang="en-US"/>
          </a:p>
        </p:txBody>
      </p:sp>
      <p:sp>
        <p:nvSpPr>
          <p:cNvPr id="21508" name="Rectangle 80897">
            <a:extLst>
              <a:ext uri="{FF2B5EF4-FFF2-40B4-BE49-F238E27FC236}">
                <a16:creationId xmlns:a16="http://schemas.microsoft.com/office/drawing/2014/main" id="{64A2201A-C784-44F2-980C-2645062407A7}"/>
              </a:ext>
            </a:extLst>
          </p:cNvPr>
          <p:cNvSpPr>
            <a:spLocks noRot="1" noChangeArrowheads="1" noTextEdit="1"/>
          </p:cNvSpPr>
          <p:nvPr>
            <p:ph type="sldImg"/>
          </p:nvPr>
        </p:nvSpPr>
        <p:spPr>
          <a:noFill/>
          <a:ln cap="flat" algn="ctr">
            <a:headEnd type="none" w="med" len="med"/>
            <a:tailEnd type="none" w="med" len="med"/>
          </a:ln>
        </p:spPr>
      </p:sp>
      <p:sp>
        <p:nvSpPr>
          <p:cNvPr id="21509" name="Rectangle 167938">
            <a:extLst>
              <a:ext uri="{FF2B5EF4-FFF2-40B4-BE49-F238E27FC236}">
                <a16:creationId xmlns:a16="http://schemas.microsoft.com/office/drawing/2014/main" id="{F5759A71-D4BA-453B-9788-E44E32B839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type of chart you choose will determine how well the information will be conveyed.</a:t>
            </a:r>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B4871DB1-EF82-4C8A-895E-D10F31DB71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9CEC1A-F0A3-48C8-84EB-FB0321C91C52}" type="slidenum">
              <a:rPr lang="en-US" altLang="en-US"/>
              <a:pPr>
                <a:spcBef>
                  <a:spcPct val="0"/>
                </a:spcBef>
              </a:pPr>
              <a:t>11</a:t>
            </a:fld>
            <a:endParaRPr lang="en-US" altLang="en-US"/>
          </a:p>
        </p:txBody>
      </p:sp>
      <p:sp>
        <p:nvSpPr>
          <p:cNvPr id="23555" name="Shape 4">
            <a:extLst>
              <a:ext uri="{FF2B5EF4-FFF2-40B4-BE49-F238E27FC236}">
                <a16:creationId xmlns:a16="http://schemas.microsoft.com/office/drawing/2014/main" id="{09B7DD25-349E-4231-ABEC-3A26337B7B1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r" eaLnBrk="1" hangingPunct="1">
              <a:spcBef>
                <a:spcPct val="0"/>
              </a:spcBef>
            </a:pPr>
            <a:fld id="{51DC5A5D-7493-46DD-9D59-EE3244CEEBD8}" type="slidenum">
              <a:rPr lang="en-US" altLang="en-US"/>
              <a:pPr algn="r" eaLnBrk="1" hangingPunct="1">
                <a:spcBef>
                  <a:spcPct val="0"/>
                </a:spcBef>
              </a:pPr>
              <a:t>11</a:t>
            </a:fld>
            <a:endParaRPr lang="en-US" altLang="en-US"/>
          </a:p>
        </p:txBody>
      </p:sp>
      <p:sp>
        <p:nvSpPr>
          <p:cNvPr id="23556" name="Rectangle 81921">
            <a:extLst>
              <a:ext uri="{FF2B5EF4-FFF2-40B4-BE49-F238E27FC236}">
                <a16:creationId xmlns:a16="http://schemas.microsoft.com/office/drawing/2014/main" id="{5126A45A-1EAC-40D7-A218-34AA9B493470}"/>
              </a:ext>
            </a:extLst>
          </p:cNvPr>
          <p:cNvSpPr>
            <a:spLocks noRot="1" noChangeArrowheads="1" noTextEdit="1"/>
          </p:cNvSpPr>
          <p:nvPr>
            <p:ph type="sldImg"/>
          </p:nvPr>
        </p:nvSpPr>
        <p:spPr>
          <a:noFill/>
          <a:ln cap="flat" algn="ctr">
            <a:headEnd type="none" w="med" len="med"/>
            <a:tailEnd type="none" w="med" len="med"/>
          </a:ln>
        </p:spPr>
      </p:sp>
      <p:sp>
        <p:nvSpPr>
          <p:cNvPr id="23557" name="Rectangle 168962">
            <a:extLst>
              <a:ext uri="{FF2B5EF4-FFF2-40B4-BE49-F238E27FC236}">
                <a16:creationId xmlns:a16="http://schemas.microsoft.com/office/drawing/2014/main" id="{3A91D04A-C099-40D3-8AC4-2460192E62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Each chart type is used to display different types of data in a variety of ways.  Select the one that best suits your needs.</a:t>
            </a:r>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653218B5-B8FA-4228-837A-DDCC05586401}"/>
              </a:ext>
            </a:extLst>
          </p:cNvPr>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a:extLst>
              <a:ext uri="{FF2B5EF4-FFF2-40B4-BE49-F238E27FC236}">
                <a16:creationId xmlns:a16="http://schemas.microsoft.com/office/drawing/2014/main" id="{D761B959-B61A-41AB-AC25-A33300630F28}"/>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656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a:extLst>
              <a:ext uri="{FF2B5EF4-FFF2-40B4-BE49-F238E27FC236}">
                <a16:creationId xmlns:a16="http://schemas.microsoft.com/office/drawing/2014/main" id="{B23F35C1-7C22-4823-9193-C8D39F43D3C5}"/>
              </a:ext>
            </a:extLst>
          </p:cNvPr>
          <p:cNvSpPr>
            <a:spLocks noGrp="1" noChangeArrowheads="1"/>
          </p:cNvSpPr>
          <p:nvPr>
            <p:ph type="dt" sz="half" idx="10"/>
          </p:nvPr>
        </p:nvSpPr>
        <p:spPr/>
        <p:txBody>
          <a:bodyPr/>
          <a:lstStyle>
            <a:lvl1pPr>
              <a:defRPr/>
            </a:lvl1pPr>
          </a:lstStyle>
          <a:p>
            <a:pPr>
              <a:defRPr/>
            </a:pPr>
            <a:endParaRPr lang="en-US" altLang="en-US"/>
          </a:p>
        </p:txBody>
      </p:sp>
      <p:sp>
        <p:nvSpPr>
          <p:cNvPr id="7" name="Rectangle 5">
            <a:extLst>
              <a:ext uri="{FF2B5EF4-FFF2-40B4-BE49-F238E27FC236}">
                <a16:creationId xmlns:a16="http://schemas.microsoft.com/office/drawing/2014/main" id="{DB9513F4-5044-486F-92DD-E6379398844D}"/>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5ECE6D8A-18F2-4486-AA92-D465FF3643D4}"/>
              </a:ext>
            </a:extLst>
          </p:cNvPr>
          <p:cNvSpPr>
            <a:spLocks noGrp="1" noChangeArrowheads="1"/>
          </p:cNvSpPr>
          <p:nvPr>
            <p:ph type="sldNum" sz="quarter" idx="12"/>
          </p:nvPr>
        </p:nvSpPr>
        <p:spPr/>
        <p:txBody>
          <a:bodyPr/>
          <a:lstStyle>
            <a:lvl1pPr>
              <a:defRPr smtClean="0"/>
            </a:lvl1pPr>
          </a:lstStyle>
          <a:p>
            <a:pPr>
              <a:defRPr/>
            </a:pPr>
            <a:fld id="{43EFF794-1354-4777-9C29-4E30B7C230ED}" type="slidenum">
              <a:rPr lang="en-US" altLang="en-US"/>
              <a:pPr>
                <a:defRPr/>
              </a:pPr>
              <a:t>‹#›</a:t>
            </a:fld>
            <a:endParaRPr lang="en-US" altLang="en-US"/>
          </a:p>
        </p:txBody>
      </p:sp>
    </p:spTree>
    <p:extLst>
      <p:ext uri="{BB962C8B-B14F-4D97-AF65-F5344CB8AC3E}">
        <p14:creationId xmlns:p14="http://schemas.microsoft.com/office/powerpoint/2010/main" val="2553981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5F847CD-CC86-4A90-A49A-D3A3210DDEC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3AAD6E5-F103-45D9-BEA8-787A385DE10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BE6F687-7B12-409E-A732-78AA42F7C9C1}"/>
              </a:ext>
            </a:extLst>
          </p:cNvPr>
          <p:cNvSpPr>
            <a:spLocks noGrp="1" noChangeArrowheads="1"/>
          </p:cNvSpPr>
          <p:nvPr>
            <p:ph type="sldNum" sz="quarter" idx="12"/>
          </p:nvPr>
        </p:nvSpPr>
        <p:spPr>
          <a:ln/>
        </p:spPr>
        <p:txBody>
          <a:bodyPr/>
          <a:lstStyle>
            <a:lvl1pPr>
              <a:defRPr/>
            </a:lvl1pPr>
          </a:lstStyle>
          <a:p>
            <a:pPr>
              <a:defRPr/>
            </a:pPr>
            <a:fld id="{D2FFD3FD-AA37-40AC-91CE-A257AE2B9462}" type="slidenum">
              <a:rPr lang="en-US" altLang="en-US"/>
              <a:pPr>
                <a:defRPr/>
              </a:pPr>
              <a:t>‹#›</a:t>
            </a:fld>
            <a:endParaRPr lang="en-US" altLang="en-US"/>
          </a:p>
        </p:txBody>
      </p:sp>
    </p:spTree>
    <p:extLst>
      <p:ext uri="{BB962C8B-B14F-4D97-AF65-F5344CB8AC3E}">
        <p14:creationId xmlns:p14="http://schemas.microsoft.com/office/powerpoint/2010/main" val="3988146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44F345-8291-46C3-B155-16A781C37E1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327978F-0284-448F-BF14-776A106DE27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1EE65FA-DEA1-463C-A2B9-80FD38F990AA}"/>
              </a:ext>
            </a:extLst>
          </p:cNvPr>
          <p:cNvSpPr>
            <a:spLocks noGrp="1" noChangeArrowheads="1"/>
          </p:cNvSpPr>
          <p:nvPr>
            <p:ph type="sldNum" sz="quarter" idx="12"/>
          </p:nvPr>
        </p:nvSpPr>
        <p:spPr>
          <a:ln/>
        </p:spPr>
        <p:txBody>
          <a:bodyPr/>
          <a:lstStyle>
            <a:lvl1pPr>
              <a:defRPr/>
            </a:lvl1pPr>
          </a:lstStyle>
          <a:p>
            <a:pPr>
              <a:defRPr/>
            </a:pPr>
            <a:fld id="{B3363EF4-520E-4B15-804E-1CE1DD39A2E4}" type="slidenum">
              <a:rPr lang="en-US" altLang="en-US"/>
              <a:pPr>
                <a:defRPr/>
              </a:pPr>
              <a:t>‹#›</a:t>
            </a:fld>
            <a:endParaRPr lang="en-US" altLang="en-US"/>
          </a:p>
        </p:txBody>
      </p:sp>
    </p:spTree>
    <p:extLst>
      <p:ext uri="{BB962C8B-B14F-4D97-AF65-F5344CB8AC3E}">
        <p14:creationId xmlns:p14="http://schemas.microsoft.com/office/powerpoint/2010/main" val="1288249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687EAD1-1F3E-418F-9380-23C69A74F74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92FCC04-F817-4DDB-A2C4-919E34314E1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6E80CD1-F632-4E68-B972-7D302AD8C776}"/>
              </a:ext>
            </a:extLst>
          </p:cNvPr>
          <p:cNvSpPr>
            <a:spLocks noGrp="1" noChangeArrowheads="1"/>
          </p:cNvSpPr>
          <p:nvPr>
            <p:ph type="sldNum" sz="quarter" idx="12"/>
          </p:nvPr>
        </p:nvSpPr>
        <p:spPr>
          <a:ln/>
        </p:spPr>
        <p:txBody>
          <a:bodyPr/>
          <a:lstStyle>
            <a:lvl1pPr>
              <a:defRPr/>
            </a:lvl1pPr>
          </a:lstStyle>
          <a:p>
            <a:pPr>
              <a:defRPr/>
            </a:pPr>
            <a:fld id="{D71CAC20-73C5-431F-B313-AEE4DD7B589A}" type="slidenum">
              <a:rPr lang="en-US" altLang="en-US"/>
              <a:pPr>
                <a:defRPr/>
              </a:pPr>
              <a:t>‹#›</a:t>
            </a:fld>
            <a:endParaRPr lang="en-US" altLang="en-US"/>
          </a:p>
        </p:txBody>
      </p:sp>
    </p:spTree>
    <p:extLst>
      <p:ext uri="{BB962C8B-B14F-4D97-AF65-F5344CB8AC3E}">
        <p14:creationId xmlns:p14="http://schemas.microsoft.com/office/powerpoint/2010/main" val="532373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8229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941763"/>
            <a:ext cx="8229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19374D6-0908-43B3-A7B8-F60A787B8F3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645FE5D-0BF7-412F-95C2-F8C846C9AAE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D1051A4-24DA-494A-8C0B-578C6344B793}"/>
              </a:ext>
            </a:extLst>
          </p:cNvPr>
          <p:cNvSpPr>
            <a:spLocks noGrp="1" noChangeArrowheads="1"/>
          </p:cNvSpPr>
          <p:nvPr>
            <p:ph type="sldNum" sz="quarter" idx="12"/>
          </p:nvPr>
        </p:nvSpPr>
        <p:spPr>
          <a:ln/>
        </p:spPr>
        <p:txBody>
          <a:bodyPr/>
          <a:lstStyle>
            <a:lvl1pPr>
              <a:defRPr/>
            </a:lvl1pPr>
          </a:lstStyle>
          <a:p>
            <a:pPr>
              <a:defRPr/>
            </a:pPr>
            <a:fld id="{BD69AE42-7953-4793-B0C1-ACC198508F03}" type="slidenum">
              <a:rPr lang="en-US" altLang="en-US"/>
              <a:pPr>
                <a:defRPr/>
              </a:pPr>
              <a:t>‹#›</a:t>
            </a:fld>
            <a:endParaRPr lang="en-US" altLang="en-US"/>
          </a:p>
        </p:txBody>
      </p:sp>
    </p:spTree>
    <p:extLst>
      <p:ext uri="{BB962C8B-B14F-4D97-AF65-F5344CB8AC3E}">
        <p14:creationId xmlns:p14="http://schemas.microsoft.com/office/powerpoint/2010/main" val="3600768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0E6756E-AC53-40CB-9E8B-FC89539C9A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5217996-4B77-42A0-906D-FB880955D7A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5BE5C2C-C3DD-4F0B-964E-5833FCAE3A34}"/>
              </a:ext>
            </a:extLst>
          </p:cNvPr>
          <p:cNvSpPr>
            <a:spLocks noGrp="1" noChangeArrowheads="1"/>
          </p:cNvSpPr>
          <p:nvPr>
            <p:ph type="sldNum" sz="quarter" idx="12"/>
          </p:nvPr>
        </p:nvSpPr>
        <p:spPr>
          <a:ln/>
        </p:spPr>
        <p:txBody>
          <a:bodyPr/>
          <a:lstStyle>
            <a:lvl1pPr>
              <a:defRPr/>
            </a:lvl1pPr>
          </a:lstStyle>
          <a:p>
            <a:pPr>
              <a:defRPr/>
            </a:pPr>
            <a:fld id="{87A72957-3F04-4229-B500-A44B734365C2}" type="slidenum">
              <a:rPr lang="en-US" altLang="en-US"/>
              <a:pPr>
                <a:defRPr/>
              </a:pPr>
              <a:t>‹#›</a:t>
            </a:fld>
            <a:endParaRPr lang="en-US" altLang="en-US"/>
          </a:p>
        </p:txBody>
      </p:sp>
    </p:spTree>
    <p:extLst>
      <p:ext uri="{BB962C8B-B14F-4D97-AF65-F5344CB8AC3E}">
        <p14:creationId xmlns:p14="http://schemas.microsoft.com/office/powerpoint/2010/main" val="57364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304F0C4-E2B3-49C2-BEE9-A3D25BB54D9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0BE1345-8780-47A0-BF2A-2535ABD46A2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1FCCAD7-5013-4F00-AC5D-8C966F6C43E5}"/>
              </a:ext>
            </a:extLst>
          </p:cNvPr>
          <p:cNvSpPr>
            <a:spLocks noGrp="1" noChangeArrowheads="1"/>
          </p:cNvSpPr>
          <p:nvPr>
            <p:ph type="sldNum" sz="quarter" idx="12"/>
          </p:nvPr>
        </p:nvSpPr>
        <p:spPr>
          <a:ln/>
        </p:spPr>
        <p:txBody>
          <a:bodyPr/>
          <a:lstStyle>
            <a:lvl1pPr>
              <a:defRPr/>
            </a:lvl1pPr>
          </a:lstStyle>
          <a:p>
            <a:pPr>
              <a:defRPr/>
            </a:pPr>
            <a:fld id="{F8125D64-6CAE-49AF-A217-C6755118448D}" type="slidenum">
              <a:rPr lang="en-US" altLang="en-US"/>
              <a:pPr>
                <a:defRPr/>
              </a:pPr>
              <a:t>‹#›</a:t>
            </a:fld>
            <a:endParaRPr lang="en-US" altLang="en-US"/>
          </a:p>
        </p:txBody>
      </p:sp>
    </p:spTree>
    <p:extLst>
      <p:ext uri="{BB962C8B-B14F-4D97-AF65-F5344CB8AC3E}">
        <p14:creationId xmlns:p14="http://schemas.microsoft.com/office/powerpoint/2010/main" val="16035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2D09D44-FC7A-4445-91D5-161A3F7D827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966A849-B663-4F51-B1BC-4A33036B73F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0F499ED3-7733-4A62-935E-CAB15DF76469}"/>
              </a:ext>
            </a:extLst>
          </p:cNvPr>
          <p:cNvSpPr>
            <a:spLocks noGrp="1" noChangeArrowheads="1"/>
          </p:cNvSpPr>
          <p:nvPr>
            <p:ph type="sldNum" sz="quarter" idx="12"/>
          </p:nvPr>
        </p:nvSpPr>
        <p:spPr>
          <a:ln/>
        </p:spPr>
        <p:txBody>
          <a:bodyPr/>
          <a:lstStyle>
            <a:lvl1pPr>
              <a:defRPr/>
            </a:lvl1pPr>
          </a:lstStyle>
          <a:p>
            <a:pPr>
              <a:defRPr/>
            </a:pPr>
            <a:fld id="{8B7A5CCD-3E53-4F72-9456-6DD39AC320E1}" type="slidenum">
              <a:rPr lang="en-US" altLang="en-US"/>
              <a:pPr>
                <a:defRPr/>
              </a:pPr>
              <a:t>‹#›</a:t>
            </a:fld>
            <a:endParaRPr lang="en-US" altLang="en-US"/>
          </a:p>
        </p:txBody>
      </p:sp>
    </p:spTree>
    <p:extLst>
      <p:ext uri="{BB962C8B-B14F-4D97-AF65-F5344CB8AC3E}">
        <p14:creationId xmlns:p14="http://schemas.microsoft.com/office/powerpoint/2010/main" val="16600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154D1D3-2B27-4C56-A802-2A4FD771A01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D6524D8A-B18F-4C8A-A49B-C56A78033A6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32EC32F9-3777-4C3C-B912-C8D789684E3F}"/>
              </a:ext>
            </a:extLst>
          </p:cNvPr>
          <p:cNvSpPr>
            <a:spLocks noGrp="1" noChangeArrowheads="1"/>
          </p:cNvSpPr>
          <p:nvPr>
            <p:ph type="sldNum" sz="quarter" idx="12"/>
          </p:nvPr>
        </p:nvSpPr>
        <p:spPr>
          <a:ln/>
        </p:spPr>
        <p:txBody>
          <a:bodyPr/>
          <a:lstStyle>
            <a:lvl1pPr>
              <a:defRPr/>
            </a:lvl1pPr>
          </a:lstStyle>
          <a:p>
            <a:pPr>
              <a:defRPr/>
            </a:pPr>
            <a:fld id="{2560B5F4-EFFA-4720-B37E-B71D4950EE30}" type="slidenum">
              <a:rPr lang="en-US" altLang="en-US"/>
              <a:pPr>
                <a:defRPr/>
              </a:pPr>
              <a:t>‹#›</a:t>
            </a:fld>
            <a:endParaRPr lang="en-US" altLang="en-US"/>
          </a:p>
        </p:txBody>
      </p:sp>
    </p:spTree>
    <p:extLst>
      <p:ext uri="{BB962C8B-B14F-4D97-AF65-F5344CB8AC3E}">
        <p14:creationId xmlns:p14="http://schemas.microsoft.com/office/powerpoint/2010/main" val="4236218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19431F9-261D-426F-B457-E5B0EB16301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BCB1B5BF-0B7F-46C7-AA68-A8688139A5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C757FCB5-CB6C-46D2-890A-4FC8FA80A043}"/>
              </a:ext>
            </a:extLst>
          </p:cNvPr>
          <p:cNvSpPr>
            <a:spLocks noGrp="1" noChangeArrowheads="1"/>
          </p:cNvSpPr>
          <p:nvPr>
            <p:ph type="sldNum" sz="quarter" idx="12"/>
          </p:nvPr>
        </p:nvSpPr>
        <p:spPr>
          <a:ln/>
        </p:spPr>
        <p:txBody>
          <a:bodyPr/>
          <a:lstStyle>
            <a:lvl1pPr>
              <a:defRPr/>
            </a:lvl1pPr>
          </a:lstStyle>
          <a:p>
            <a:pPr>
              <a:defRPr/>
            </a:pPr>
            <a:fld id="{7A12CB2A-6261-4869-BE13-2F309672E394}" type="slidenum">
              <a:rPr lang="en-US" altLang="en-US"/>
              <a:pPr>
                <a:defRPr/>
              </a:pPr>
              <a:t>‹#›</a:t>
            </a:fld>
            <a:endParaRPr lang="en-US" altLang="en-US"/>
          </a:p>
        </p:txBody>
      </p:sp>
    </p:spTree>
    <p:extLst>
      <p:ext uri="{BB962C8B-B14F-4D97-AF65-F5344CB8AC3E}">
        <p14:creationId xmlns:p14="http://schemas.microsoft.com/office/powerpoint/2010/main" val="4286799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D93E50C-514D-487B-ACF3-F4264E73D40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3609B124-AB6B-426F-935E-0BBE0D37972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524DB0B2-097F-4584-99A8-FBD218A74807}"/>
              </a:ext>
            </a:extLst>
          </p:cNvPr>
          <p:cNvSpPr>
            <a:spLocks noGrp="1" noChangeArrowheads="1"/>
          </p:cNvSpPr>
          <p:nvPr>
            <p:ph type="sldNum" sz="quarter" idx="12"/>
          </p:nvPr>
        </p:nvSpPr>
        <p:spPr>
          <a:ln/>
        </p:spPr>
        <p:txBody>
          <a:bodyPr/>
          <a:lstStyle>
            <a:lvl1pPr>
              <a:defRPr/>
            </a:lvl1pPr>
          </a:lstStyle>
          <a:p>
            <a:pPr>
              <a:defRPr/>
            </a:pPr>
            <a:fld id="{0CF65CFF-2471-481A-98FD-6D77404F0D05}" type="slidenum">
              <a:rPr lang="en-US" altLang="en-US"/>
              <a:pPr>
                <a:defRPr/>
              </a:pPr>
              <a:t>‹#›</a:t>
            </a:fld>
            <a:endParaRPr lang="en-US" altLang="en-US"/>
          </a:p>
        </p:txBody>
      </p:sp>
    </p:spTree>
    <p:extLst>
      <p:ext uri="{BB962C8B-B14F-4D97-AF65-F5344CB8AC3E}">
        <p14:creationId xmlns:p14="http://schemas.microsoft.com/office/powerpoint/2010/main" val="1446514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0E972D0-1387-427C-81CF-89F075DA0D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BA24D9E-B24D-49D0-9376-FCF1F6FC326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B4078A2-BC96-4E02-80B2-F23FDF15E0F4}"/>
              </a:ext>
            </a:extLst>
          </p:cNvPr>
          <p:cNvSpPr>
            <a:spLocks noGrp="1" noChangeArrowheads="1"/>
          </p:cNvSpPr>
          <p:nvPr>
            <p:ph type="sldNum" sz="quarter" idx="12"/>
          </p:nvPr>
        </p:nvSpPr>
        <p:spPr>
          <a:ln/>
        </p:spPr>
        <p:txBody>
          <a:bodyPr/>
          <a:lstStyle>
            <a:lvl1pPr>
              <a:defRPr/>
            </a:lvl1pPr>
          </a:lstStyle>
          <a:p>
            <a:pPr>
              <a:defRPr/>
            </a:pPr>
            <a:fld id="{8AF2DA51-886B-4EC5-825D-70F8C9BA63FA}" type="slidenum">
              <a:rPr lang="en-US" altLang="en-US"/>
              <a:pPr>
                <a:defRPr/>
              </a:pPr>
              <a:t>‹#›</a:t>
            </a:fld>
            <a:endParaRPr lang="en-US" altLang="en-US"/>
          </a:p>
        </p:txBody>
      </p:sp>
    </p:spTree>
    <p:extLst>
      <p:ext uri="{BB962C8B-B14F-4D97-AF65-F5344CB8AC3E}">
        <p14:creationId xmlns:p14="http://schemas.microsoft.com/office/powerpoint/2010/main" val="37550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CB7C21-3314-448C-9B99-5FA90CC8FBC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8FADA7E-6E77-4028-8775-F032AD5BBDA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75DBE05-621D-4F8E-8127-D492F6A7A3AF}"/>
              </a:ext>
            </a:extLst>
          </p:cNvPr>
          <p:cNvSpPr>
            <a:spLocks noGrp="1" noChangeArrowheads="1"/>
          </p:cNvSpPr>
          <p:nvPr>
            <p:ph type="sldNum" sz="quarter" idx="12"/>
          </p:nvPr>
        </p:nvSpPr>
        <p:spPr>
          <a:ln/>
        </p:spPr>
        <p:txBody>
          <a:bodyPr/>
          <a:lstStyle>
            <a:lvl1pPr>
              <a:defRPr/>
            </a:lvl1pPr>
          </a:lstStyle>
          <a:p>
            <a:pPr>
              <a:defRPr/>
            </a:pPr>
            <a:fld id="{3E5CCE8E-4934-463A-8C1E-D4FBD644C14E}" type="slidenum">
              <a:rPr lang="en-US" altLang="en-US"/>
              <a:pPr>
                <a:defRPr/>
              </a:pPr>
              <a:t>‹#›</a:t>
            </a:fld>
            <a:endParaRPr lang="en-US" altLang="en-US"/>
          </a:p>
        </p:txBody>
      </p:sp>
    </p:spTree>
    <p:extLst>
      <p:ext uri="{BB962C8B-B14F-4D97-AF65-F5344CB8AC3E}">
        <p14:creationId xmlns:p14="http://schemas.microsoft.com/office/powerpoint/2010/main" val="1940961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F2557FD-208F-40BB-8E16-53530FDA4871}"/>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81DB7D9-BC93-491B-9081-B681C56064FC}"/>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5540" name="Rectangle 4">
            <a:extLst>
              <a:ext uri="{FF2B5EF4-FFF2-40B4-BE49-F238E27FC236}">
                <a16:creationId xmlns:a16="http://schemas.microsoft.com/office/drawing/2014/main" id="{B8260D9C-CBB7-4D99-AF89-F89809CADD92}"/>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65541" name="Rectangle 5">
            <a:extLst>
              <a:ext uri="{FF2B5EF4-FFF2-40B4-BE49-F238E27FC236}">
                <a16:creationId xmlns:a16="http://schemas.microsoft.com/office/drawing/2014/main" id="{2AD8E36F-97BC-4F82-B70A-7A33D116600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65542" name="Rectangle 6">
            <a:extLst>
              <a:ext uri="{FF2B5EF4-FFF2-40B4-BE49-F238E27FC236}">
                <a16:creationId xmlns:a16="http://schemas.microsoft.com/office/drawing/2014/main" id="{D1479E8E-2A76-49C9-A801-8AE5E822D169}"/>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Garamond" panose="02020404030301010803" pitchFamily="18" charset="0"/>
              </a:defRPr>
            </a:lvl1pPr>
          </a:lstStyle>
          <a:p>
            <a:pPr>
              <a:defRPr/>
            </a:pPr>
            <a:fld id="{770AA598-3C02-404A-8459-52AA3181D971}" type="slidenum">
              <a:rPr lang="en-US" altLang="en-US"/>
              <a:pPr>
                <a:defRPr/>
              </a:pPr>
              <a:t>‹#›</a:t>
            </a:fld>
            <a:endParaRPr lang="en-US" altLang="en-US"/>
          </a:p>
        </p:txBody>
      </p:sp>
      <p:sp>
        <p:nvSpPr>
          <p:cNvPr id="1031" name="Freeform 7">
            <a:extLst>
              <a:ext uri="{FF2B5EF4-FFF2-40B4-BE49-F238E27FC236}">
                <a16:creationId xmlns:a16="http://schemas.microsoft.com/office/drawing/2014/main" id="{323F2579-E54E-44C4-8DCB-9541B6AEC96E}"/>
              </a:ext>
            </a:extLst>
          </p:cNvPr>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2BE1DD1A-C3E4-48C7-B053-4505EB51AF9C}"/>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745AFB4-F709-41D8-BAC5-C7DB6A27D3B5}"/>
              </a:ext>
            </a:extLst>
          </p:cNvPr>
          <p:cNvSpPr>
            <a:spLocks noGrp="1" noChangeArrowheads="1"/>
          </p:cNvSpPr>
          <p:nvPr>
            <p:ph type="title"/>
          </p:nvPr>
        </p:nvSpPr>
        <p:spPr/>
        <p:txBody>
          <a:bodyPr/>
          <a:lstStyle/>
          <a:p>
            <a:pPr eaLnBrk="1" hangingPunct="1"/>
            <a:r>
              <a:rPr lang="en-US" altLang="en-US"/>
              <a:t>Application Software</a:t>
            </a:r>
          </a:p>
        </p:txBody>
      </p:sp>
      <p:sp>
        <p:nvSpPr>
          <p:cNvPr id="4099" name="Rectangle 3">
            <a:extLst>
              <a:ext uri="{FF2B5EF4-FFF2-40B4-BE49-F238E27FC236}">
                <a16:creationId xmlns:a16="http://schemas.microsoft.com/office/drawing/2014/main" id="{62135F7C-D5FA-4EB2-83FB-C94014EBD357}"/>
              </a:ext>
            </a:extLst>
          </p:cNvPr>
          <p:cNvSpPr>
            <a:spLocks noGrp="1" noChangeArrowheads="1"/>
          </p:cNvSpPr>
          <p:nvPr>
            <p:ph type="body" idx="1"/>
          </p:nvPr>
        </p:nvSpPr>
        <p:spPr/>
        <p:txBody>
          <a:bodyPr/>
          <a:lstStyle/>
          <a:p>
            <a:pPr algn="ctr" eaLnBrk="1" hangingPunct="1">
              <a:buFont typeface="Wingdings" panose="05000000000000000000" pitchFamily="2" charset="2"/>
              <a:buNone/>
            </a:pPr>
            <a:r>
              <a:rPr lang="en-US" altLang="en-US" sz="7100"/>
              <a:t>Advanced Spreadsheets</a:t>
            </a:r>
          </a:p>
          <a:p>
            <a:pPr algn="ctr" eaLnBrk="1" hangingPunct="1">
              <a:buFont typeface="Wingdings" panose="05000000000000000000" pitchFamily="2" charset="2"/>
              <a:buNone/>
            </a:pPr>
            <a:r>
              <a:rPr lang="en-US" altLang="en-US" sz="7100"/>
              <a:t>"Number crunching"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hape 120833">
            <a:extLst>
              <a:ext uri="{FF2B5EF4-FFF2-40B4-BE49-F238E27FC236}">
                <a16:creationId xmlns:a16="http://schemas.microsoft.com/office/drawing/2014/main" id="{5A40C33F-490E-48FB-B3F2-540303544243}"/>
              </a:ext>
            </a:extLst>
          </p:cNvPr>
          <p:cNvSpPr>
            <a:spLocks noGrp="1" noChangeArrowheads="1"/>
          </p:cNvSpPr>
          <p:nvPr>
            <p:ph type="title" idx="4294967295"/>
          </p:nvPr>
        </p:nvSpPr>
        <p:spPr/>
        <p:txBody>
          <a:bodyPr/>
          <a:lstStyle/>
          <a:p>
            <a:pPr eaLnBrk="1" hangingPunct="1"/>
            <a:r>
              <a:rPr lang="en-US" altLang="en-US"/>
              <a:t>Six Steps (continued) </a:t>
            </a:r>
          </a:p>
        </p:txBody>
      </p:sp>
      <p:sp>
        <p:nvSpPr>
          <p:cNvPr id="20483" name="Shape 120834">
            <a:extLst>
              <a:ext uri="{FF2B5EF4-FFF2-40B4-BE49-F238E27FC236}">
                <a16:creationId xmlns:a16="http://schemas.microsoft.com/office/drawing/2014/main" id="{070A9F6D-4212-4168-9198-B1769978C6D4}"/>
              </a:ext>
            </a:extLst>
          </p:cNvPr>
          <p:cNvSpPr>
            <a:spLocks noGrp="1" noChangeArrowheads="1"/>
          </p:cNvSpPr>
          <p:nvPr>
            <p:ph type="body" idx="4294967295"/>
          </p:nvPr>
        </p:nvSpPr>
        <p:spPr>
          <a:xfrm>
            <a:off x="457200" y="2057400"/>
            <a:ext cx="7772400" cy="3048000"/>
          </a:xfrm>
        </p:spPr>
        <p:txBody>
          <a:bodyPr/>
          <a:lstStyle/>
          <a:p>
            <a:pPr eaLnBrk="1" hangingPunct="1"/>
            <a:r>
              <a:rPr lang="en-US" altLang="en-US" sz="2800"/>
              <a:t>Select the chart type</a:t>
            </a:r>
            <a:endParaRPr lang="en-US" altLang="en-US"/>
          </a:p>
          <a:p>
            <a:pPr lvl="1" eaLnBrk="1" hangingPunct="1"/>
            <a:r>
              <a:rPr lang="en-US" altLang="en-US" sz="2300"/>
              <a:t>Each type presents data in a different way</a:t>
            </a:r>
          </a:p>
          <a:p>
            <a:pPr lvl="1" eaLnBrk="1" hangingPunct="1"/>
            <a:r>
              <a:rPr lang="en-US" altLang="en-US" sz="2300"/>
              <a:t>Pick the type that will best visually illustrate the information you want to convey</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hape 145440">
            <a:extLst>
              <a:ext uri="{FF2B5EF4-FFF2-40B4-BE49-F238E27FC236}">
                <a16:creationId xmlns:a16="http://schemas.microsoft.com/office/drawing/2014/main" id="{2033DD9D-7FB9-40EB-B90D-5A786A25F12C}"/>
              </a:ext>
            </a:extLst>
          </p:cNvPr>
          <p:cNvSpPr>
            <a:spLocks noGrp="1" noChangeArrowheads="1"/>
          </p:cNvSpPr>
          <p:nvPr>
            <p:ph type="title" idx="4294967295"/>
          </p:nvPr>
        </p:nvSpPr>
        <p:spPr/>
        <p:txBody>
          <a:bodyPr/>
          <a:lstStyle/>
          <a:p>
            <a:pPr eaLnBrk="1" hangingPunct="1"/>
            <a:r>
              <a:rPr lang="en-US" altLang="en-US"/>
              <a:t>Select a Chart Type</a:t>
            </a:r>
          </a:p>
        </p:txBody>
      </p:sp>
      <p:graphicFrame>
        <p:nvGraphicFramePr>
          <p:cNvPr id="45059" name="Table 45059">
            <a:extLst>
              <a:ext uri="{FF2B5EF4-FFF2-40B4-BE49-F238E27FC236}">
                <a16:creationId xmlns:a16="http://schemas.microsoft.com/office/drawing/2014/main" id="{5B8EEF9E-71D1-477A-8B99-A39A448BCF0F}"/>
              </a:ext>
            </a:extLst>
          </p:cNvPr>
          <p:cNvGraphicFramePr>
            <a:graphicFrameLocks noGrp="1"/>
          </p:cNvGraphicFramePr>
          <p:nvPr/>
        </p:nvGraphicFramePr>
        <p:xfrm>
          <a:off x="457200" y="1600200"/>
          <a:ext cx="8382000" cy="4530725"/>
        </p:xfrm>
        <a:graphic>
          <a:graphicData uri="http://schemas.openxmlformats.org/drawingml/2006/table">
            <a:tbl>
              <a:tblPr/>
              <a:tblGrid>
                <a:gridCol w="2251075">
                  <a:extLst>
                    <a:ext uri="{9D8B030D-6E8A-4147-A177-3AD203B41FA5}">
                      <a16:colId xmlns:a16="http://schemas.microsoft.com/office/drawing/2014/main" val="20000"/>
                    </a:ext>
                  </a:extLst>
                </a:gridCol>
                <a:gridCol w="6130925">
                  <a:extLst>
                    <a:ext uri="{9D8B030D-6E8A-4147-A177-3AD203B41FA5}">
                      <a16:colId xmlns:a16="http://schemas.microsoft.com/office/drawing/2014/main" val="20001"/>
                    </a:ext>
                  </a:extLst>
                </a:gridCol>
              </a:tblGrid>
              <a:tr h="46037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1" i="0" u="none" strike="noStrike" cap="none" normalizeH="0" baseline="0">
                          <a:ln>
                            <a:noFill/>
                          </a:ln>
                          <a:solidFill>
                            <a:schemeClr val="tx2"/>
                          </a:solidFill>
                          <a:effectLst/>
                          <a:latin typeface="Arial" charset="0"/>
                          <a:cs typeface="Times New Roman" pitchFamily="18" charset="0"/>
                        </a:rPr>
                        <a:t>Chart Type</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28575"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1" i="0" u="none" strike="noStrike" cap="none" normalizeH="0" baseline="0">
                          <a:ln>
                            <a:noFill/>
                          </a:ln>
                          <a:solidFill>
                            <a:schemeClr val="tx2"/>
                          </a:solidFill>
                          <a:effectLst/>
                          <a:latin typeface="Arial" charset="0"/>
                          <a:cs typeface="Times New Roman" pitchFamily="18" charset="0"/>
                        </a:rPr>
                        <a:t>Purpose</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28575"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878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Column</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Compares categories, shows changes over time</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818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Bar </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Shows comparison between independent variables. Not used for time or dates</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723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Pie </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Shows percentages of a whole. Exploded pie emphasizes a popular category</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878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Line </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Shows change in a series over categories or time</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818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Doughnut </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Compares how two or more series contribute to the whole</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878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Scatter </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Shows correlation between two sets of values</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12700"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037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Stock </a:t>
                      </a:r>
                    </a:p>
                  </a:txBody>
                  <a:tcPr marL="0" marR="0" marT="0" marB="0" anchor="ctr" horzOverflow="overflow">
                    <a:lnL w="28575" cap="flat" cmpd="sng" algn="ctr">
                      <a:solidFill>
                        <a:srgbClr val="CCCCFF"/>
                      </a:solidFill>
                      <a:prstDash val="solid"/>
                      <a:round/>
                      <a:headEnd type="none" w="med" len="med"/>
                      <a:tailEnd type="none" w="med" len="med"/>
                    </a:lnL>
                    <a:lnR w="12700"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28575" cap="flat" cmpd="sng" algn="ctr">
                      <a:solidFill>
                        <a:srgbClr val="CCCC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en-US" sz="1700" b="0" i="0" u="none" strike="noStrike" cap="none" normalizeH="0" baseline="0">
                          <a:ln>
                            <a:noFill/>
                          </a:ln>
                          <a:solidFill>
                            <a:schemeClr val="tx2"/>
                          </a:solidFill>
                          <a:effectLst/>
                          <a:latin typeface="Arial" charset="0"/>
                        </a:rPr>
                        <a:t>Shows high low stock prices</a:t>
                      </a:r>
                    </a:p>
                  </a:txBody>
                  <a:tcPr marL="0" marR="0" marT="0" marB="0" anchor="ctr" horzOverflow="overflow">
                    <a:lnL w="12700" cap="flat" cmpd="sng" algn="ctr">
                      <a:solidFill>
                        <a:srgbClr val="CCCCFF"/>
                      </a:solidFill>
                      <a:prstDash val="solid"/>
                      <a:round/>
                      <a:headEnd type="none" w="med" len="med"/>
                      <a:tailEnd type="none" w="med" len="med"/>
                    </a:lnL>
                    <a:lnR w="28575" cap="flat" cmpd="sng" algn="ctr">
                      <a:solidFill>
                        <a:srgbClr val="CCCCFF"/>
                      </a:solidFill>
                      <a:prstDash val="solid"/>
                      <a:round/>
                      <a:headEnd type="none" w="med" len="med"/>
                      <a:tailEnd type="none" w="med" len="med"/>
                    </a:lnR>
                    <a:lnT w="12700" cap="flat" cmpd="sng" algn="ctr">
                      <a:solidFill>
                        <a:srgbClr val="CCCCFF"/>
                      </a:solidFill>
                      <a:prstDash val="solid"/>
                      <a:round/>
                      <a:headEnd type="none" w="med" len="med"/>
                      <a:tailEnd type="none" w="med" len="med"/>
                    </a:lnT>
                    <a:lnB w="28575" cap="flat" cmpd="sng" algn="ctr">
                      <a:solidFill>
                        <a:srgbClr val="CCCC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hape 124929">
            <a:extLst>
              <a:ext uri="{FF2B5EF4-FFF2-40B4-BE49-F238E27FC236}">
                <a16:creationId xmlns:a16="http://schemas.microsoft.com/office/drawing/2014/main" id="{F4A72F3F-80B2-4A9D-922F-2593872992E0}"/>
              </a:ext>
            </a:extLst>
          </p:cNvPr>
          <p:cNvSpPr>
            <a:spLocks noGrp="1" noChangeArrowheads="1"/>
          </p:cNvSpPr>
          <p:nvPr>
            <p:ph type="title" idx="4294967295"/>
          </p:nvPr>
        </p:nvSpPr>
        <p:spPr/>
        <p:txBody>
          <a:bodyPr/>
          <a:lstStyle/>
          <a:p>
            <a:pPr eaLnBrk="1" hangingPunct="1"/>
            <a:r>
              <a:rPr lang="en-US" altLang="en-US"/>
              <a:t>Six Steps (continued)</a:t>
            </a:r>
          </a:p>
        </p:txBody>
      </p:sp>
      <p:sp>
        <p:nvSpPr>
          <p:cNvPr id="24579" name="Shape 124930">
            <a:extLst>
              <a:ext uri="{FF2B5EF4-FFF2-40B4-BE49-F238E27FC236}">
                <a16:creationId xmlns:a16="http://schemas.microsoft.com/office/drawing/2014/main" id="{4C4FFA6D-7C0C-415E-B1E1-9BAF2D3A9CEF}"/>
              </a:ext>
            </a:extLst>
          </p:cNvPr>
          <p:cNvSpPr>
            <a:spLocks noGrp="1" noChangeArrowheads="1"/>
          </p:cNvSpPr>
          <p:nvPr>
            <p:ph type="body" idx="4294967295"/>
          </p:nvPr>
        </p:nvSpPr>
        <p:spPr/>
        <p:txBody>
          <a:bodyPr/>
          <a:lstStyle/>
          <a:p>
            <a:pPr eaLnBrk="1" hangingPunct="1"/>
            <a:r>
              <a:rPr lang="en-US" altLang="en-US"/>
              <a:t>Insert chart and designate location</a:t>
            </a:r>
          </a:p>
          <a:p>
            <a:pPr lvl="1" eaLnBrk="1" hangingPunct="1"/>
            <a:r>
              <a:rPr lang="en-US" altLang="en-US"/>
              <a:t>Insert as an embedded object in the worksheet</a:t>
            </a:r>
          </a:p>
          <a:p>
            <a:pPr lvl="2" eaLnBrk="1" hangingPunct="1"/>
            <a:r>
              <a:rPr lang="en-US" altLang="en-US"/>
              <a:t>Can print worksheet and chart on one page</a:t>
            </a:r>
          </a:p>
          <a:p>
            <a:pPr lvl="1" eaLnBrk="1" hangingPunct="1"/>
            <a:r>
              <a:rPr lang="en-US" altLang="en-US"/>
              <a:t>Insert the chart as a New Sheet</a:t>
            </a:r>
          </a:p>
          <a:p>
            <a:pPr lvl="2" eaLnBrk="1" hangingPunct="1"/>
            <a:r>
              <a:rPr lang="en-US" altLang="en-US"/>
              <a:t>Will require you to print the worksheet and chart on separate pages</a:t>
            </a:r>
          </a:p>
          <a:p>
            <a:pPr lvl="1" eaLnBrk="1" hangingPunct="1"/>
            <a:r>
              <a:rPr lang="en-US" altLang="en-US"/>
              <a:t>You can choose the location to display the chart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hape 125953">
            <a:extLst>
              <a:ext uri="{FF2B5EF4-FFF2-40B4-BE49-F238E27FC236}">
                <a16:creationId xmlns:a16="http://schemas.microsoft.com/office/drawing/2014/main" id="{A9C0872B-320F-447C-A323-C46BF3F0FD10}"/>
              </a:ext>
            </a:extLst>
          </p:cNvPr>
          <p:cNvSpPr>
            <a:spLocks noGrp="1" noChangeArrowheads="1"/>
          </p:cNvSpPr>
          <p:nvPr>
            <p:ph type="title" idx="4294967295"/>
          </p:nvPr>
        </p:nvSpPr>
        <p:spPr>
          <a:xfrm>
            <a:off x="457200" y="304800"/>
            <a:ext cx="8229600" cy="1139825"/>
          </a:xfrm>
        </p:spPr>
        <p:txBody>
          <a:bodyPr/>
          <a:lstStyle/>
          <a:p>
            <a:pPr eaLnBrk="1" hangingPunct="1"/>
            <a:r>
              <a:rPr lang="en-US" altLang="en-US"/>
              <a:t>Six Steps (continued)</a:t>
            </a:r>
          </a:p>
        </p:txBody>
      </p:sp>
      <p:sp>
        <p:nvSpPr>
          <p:cNvPr id="26627" name="Shape 125954">
            <a:extLst>
              <a:ext uri="{FF2B5EF4-FFF2-40B4-BE49-F238E27FC236}">
                <a16:creationId xmlns:a16="http://schemas.microsoft.com/office/drawing/2014/main" id="{6ABE97FA-E027-42CA-AEE5-6BA71A62C1B8}"/>
              </a:ext>
            </a:extLst>
          </p:cNvPr>
          <p:cNvSpPr>
            <a:spLocks noGrp="1" noChangeArrowheads="1"/>
          </p:cNvSpPr>
          <p:nvPr>
            <p:ph type="body" idx="4294967295"/>
          </p:nvPr>
        </p:nvSpPr>
        <p:spPr>
          <a:xfrm>
            <a:off x="457200" y="1828800"/>
            <a:ext cx="8229600" cy="4302125"/>
          </a:xfrm>
        </p:spPr>
        <p:txBody>
          <a:bodyPr/>
          <a:lstStyle/>
          <a:p>
            <a:pPr eaLnBrk="1" hangingPunct="1"/>
            <a:r>
              <a:rPr lang="en-US" altLang="en-US"/>
              <a:t>Choose chart options using the Design, Layout and Format tabs</a:t>
            </a:r>
          </a:p>
          <a:p>
            <a:pPr lvl="1" eaLnBrk="1" hangingPunct="1"/>
            <a:r>
              <a:rPr lang="en-US" altLang="en-US"/>
              <a:t>The Design tab can be used to display data in rows or columns</a:t>
            </a:r>
          </a:p>
          <a:p>
            <a:pPr lvl="1" eaLnBrk="1" hangingPunct="1"/>
            <a:r>
              <a:rPr lang="en-US" altLang="en-US"/>
              <a:t>The Layout tab can be used to change the display of chart elements</a:t>
            </a:r>
          </a:p>
          <a:p>
            <a:pPr lvl="1" eaLnBrk="1" hangingPunct="1"/>
            <a:r>
              <a:rPr lang="en-US" altLang="en-US"/>
              <a:t>The Format tab can be used to apply special effects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ape 126977">
            <a:extLst>
              <a:ext uri="{FF2B5EF4-FFF2-40B4-BE49-F238E27FC236}">
                <a16:creationId xmlns:a16="http://schemas.microsoft.com/office/drawing/2014/main" id="{115DBE05-CA19-45CF-8748-20CCFC497F44}"/>
              </a:ext>
            </a:extLst>
          </p:cNvPr>
          <p:cNvSpPr>
            <a:spLocks noGrp="1" noChangeArrowheads="1"/>
          </p:cNvSpPr>
          <p:nvPr>
            <p:ph type="title" idx="4294967295"/>
          </p:nvPr>
        </p:nvSpPr>
        <p:spPr/>
        <p:txBody>
          <a:bodyPr/>
          <a:lstStyle/>
          <a:p>
            <a:pPr eaLnBrk="1" hangingPunct="1"/>
            <a:r>
              <a:rPr lang="en-US" altLang="en-US"/>
              <a:t>Six Steps (continued)</a:t>
            </a:r>
          </a:p>
        </p:txBody>
      </p:sp>
      <p:sp>
        <p:nvSpPr>
          <p:cNvPr id="28675" name="Shape 126978">
            <a:extLst>
              <a:ext uri="{FF2B5EF4-FFF2-40B4-BE49-F238E27FC236}">
                <a16:creationId xmlns:a16="http://schemas.microsoft.com/office/drawing/2014/main" id="{3B84C541-5EF2-4F2E-857E-EA1BC7BDC31D}"/>
              </a:ext>
            </a:extLst>
          </p:cNvPr>
          <p:cNvSpPr>
            <a:spLocks noGrp="1" noChangeArrowheads="1"/>
          </p:cNvSpPr>
          <p:nvPr>
            <p:ph type="body" idx="4294967295"/>
          </p:nvPr>
        </p:nvSpPr>
        <p:spPr>
          <a:xfrm>
            <a:off x="457200" y="1828800"/>
            <a:ext cx="8229600" cy="4302125"/>
          </a:xfrm>
        </p:spPr>
        <p:txBody>
          <a:bodyPr/>
          <a:lstStyle/>
          <a:p>
            <a:pPr eaLnBrk="1" hangingPunct="1"/>
            <a:r>
              <a:rPr lang="en-US" altLang="en-US"/>
              <a:t>To change the chart location and size</a:t>
            </a:r>
          </a:p>
          <a:p>
            <a:pPr lvl="1" eaLnBrk="1" hangingPunct="1"/>
            <a:r>
              <a:rPr lang="en-US" altLang="en-US"/>
              <a:t>Select the chart to reveal sizing handles</a:t>
            </a:r>
          </a:p>
          <a:p>
            <a:pPr lvl="1" eaLnBrk="1" hangingPunct="1"/>
            <a:r>
              <a:rPr lang="en-US" altLang="en-US"/>
              <a:t>Drag the sizing handles to achieve desired location and size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5260089-5D3B-4C89-AE58-9BA236BA356F}"/>
              </a:ext>
            </a:extLst>
          </p:cNvPr>
          <p:cNvSpPr>
            <a:spLocks noGrp="1" noChangeArrowheads="1"/>
          </p:cNvSpPr>
          <p:nvPr>
            <p:ph type="title"/>
          </p:nvPr>
        </p:nvSpPr>
        <p:spPr/>
        <p:txBody>
          <a:bodyPr/>
          <a:lstStyle/>
          <a:p>
            <a:pPr eaLnBrk="1" hangingPunct="1"/>
            <a:r>
              <a:rPr lang="en-US" altLang="en-US"/>
              <a:t>Print Charts	</a:t>
            </a:r>
          </a:p>
        </p:txBody>
      </p:sp>
      <p:sp>
        <p:nvSpPr>
          <p:cNvPr id="30723" name="Rectangle 3">
            <a:extLst>
              <a:ext uri="{FF2B5EF4-FFF2-40B4-BE49-F238E27FC236}">
                <a16:creationId xmlns:a16="http://schemas.microsoft.com/office/drawing/2014/main" id="{600C9732-6643-4BD3-95C7-D970D6013D62}"/>
              </a:ext>
            </a:extLst>
          </p:cNvPr>
          <p:cNvSpPr>
            <a:spLocks noGrp="1" noChangeArrowheads="1"/>
          </p:cNvSpPr>
          <p:nvPr>
            <p:ph type="body" idx="1"/>
          </p:nvPr>
        </p:nvSpPr>
        <p:spPr/>
        <p:txBody>
          <a:bodyPr/>
          <a:lstStyle/>
          <a:p>
            <a:pPr eaLnBrk="1" hangingPunct="1"/>
            <a:r>
              <a:rPr lang="en-US" altLang="en-US" sz="2600"/>
              <a:t>You can print a chart:</a:t>
            </a:r>
          </a:p>
          <a:p>
            <a:pPr lvl="1" eaLnBrk="1" hangingPunct="1"/>
            <a:r>
              <a:rPr lang="en-US" altLang="en-US" sz="2200"/>
              <a:t>Including the worksheet in which it is embedded</a:t>
            </a:r>
          </a:p>
          <a:p>
            <a:pPr lvl="1" eaLnBrk="1" hangingPunct="1"/>
            <a:r>
              <a:rPr lang="en-US" altLang="en-US" sz="2200"/>
              <a:t>That is embedded, without printing the worksheet</a:t>
            </a:r>
          </a:p>
          <a:p>
            <a:pPr lvl="1" eaLnBrk="1" hangingPunct="1"/>
            <a:r>
              <a:rPr lang="en-US" altLang="en-US" sz="2200"/>
              <a:t>That was placed on a separate worksheet</a:t>
            </a:r>
          </a:p>
          <a:p>
            <a:pPr eaLnBrk="1" hangingPunct="1"/>
            <a:r>
              <a:rPr lang="en-US" altLang="en-US" sz="2600"/>
              <a:t>Always Print Preview to ensure you are printing what you intended</a:t>
            </a:r>
          </a:p>
          <a:p>
            <a:pPr eaLnBrk="1" hangingPunct="1"/>
            <a:r>
              <a:rPr lang="en-US" altLang="en-US" sz="2600"/>
              <a:t>Select Print from the File menu or click the Print button on the Standard Toolbar</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726A3AC-A1AD-40B3-883D-3C1621322361}"/>
              </a:ext>
            </a:extLst>
          </p:cNvPr>
          <p:cNvSpPr>
            <a:spLocks noGrp="1" noChangeArrowheads="1"/>
          </p:cNvSpPr>
          <p:nvPr>
            <p:ph type="title"/>
          </p:nvPr>
        </p:nvSpPr>
        <p:spPr/>
        <p:txBody>
          <a:bodyPr/>
          <a:lstStyle/>
          <a:p>
            <a:pPr eaLnBrk="1" hangingPunct="1"/>
            <a:r>
              <a:rPr lang="en-US" altLang="en-US"/>
              <a:t>Macros</a:t>
            </a:r>
          </a:p>
        </p:txBody>
      </p:sp>
      <p:sp>
        <p:nvSpPr>
          <p:cNvPr id="32771" name="Rectangle 3">
            <a:extLst>
              <a:ext uri="{FF2B5EF4-FFF2-40B4-BE49-F238E27FC236}">
                <a16:creationId xmlns:a16="http://schemas.microsoft.com/office/drawing/2014/main" id="{095DD94C-8492-407C-973C-7F67A4208ABC}"/>
              </a:ext>
            </a:extLst>
          </p:cNvPr>
          <p:cNvSpPr>
            <a:spLocks noGrp="1" noChangeArrowheads="1"/>
          </p:cNvSpPr>
          <p:nvPr>
            <p:ph type="body" idx="1"/>
          </p:nvPr>
        </p:nvSpPr>
        <p:spPr/>
        <p:txBody>
          <a:bodyPr/>
          <a:lstStyle/>
          <a:p>
            <a:pPr eaLnBrk="1" hangingPunct="1"/>
            <a:r>
              <a:rPr lang="en-US" altLang="en-US" sz="2600"/>
              <a:t>You Can Record a Series of Commands and/or Keystrokes to be Replayed Later</a:t>
            </a:r>
          </a:p>
          <a:p>
            <a:pPr eaLnBrk="1" hangingPunct="1"/>
            <a:endParaRPr lang="en-US" altLang="en-US" sz="2600"/>
          </a:p>
          <a:p>
            <a:pPr eaLnBrk="1" hangingPunct="1"/>
            <a:r>
              <a:rPr lang="en-US" altLang="en-US" sz="2600"/>
              <a:t>This Recording is Called a Macro</a:t>
            </a:r>
          </a:p>
          <a:p>
            <a:pPr eaLnBrk="1" hangingPunct="1"/>
            <a:endParaRPr lang="en-US" altLang="en-US" sz="2600"/>
          </a:p>
          <a:p>
            <a:pPr eaLnBrk="1" hangingPunct="1"/>
            <a:r>
              <a:rPr lang="en-US" altLang="en-US" sz="2600"/>
              <a:t>DANGER: Some viruses and spyware create malicious macros in Word, Excel, Outlook, etc…</a:t>
            </a:r>
          </a:p>
          <a:p>
            <a:pPr lvl="1" eaLnBrk="1" hangingPunct="1"/>
            <a:r>
              <a:rPr lang="en-US" altLang="en-US" sz="2200"/>
              <a:t>Macro-Virus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49968DF-EFCC-4A3A-BA1B-0A40CE2DBEFC}"/>
              </a:ext>
            </a:extLst>
          </p:cNvPr>
          <p:cNvSpPr>
            <a:spLocks noGrp="1" noChangeArrowheads="1"/>
          </p:cNvSpPr>
          <p:nvPr>
            <p:ph type="title"/>
          </p:nvPr>
        </p:nvSpPr>
        <p:spPr/>
        <p:txBody>
          <a:bodyPr/>
          <a:lstStyle/>
          <a:p>
            <a:pPr eaLnBrk="1" hangingPunct="1"/>
            <a:r>
              <a:rPr lang="en-US" altLang="en-US"/>
              <a:t>Macros - How to</a:t>
            </a:r>
          </a:p>
        </p:txBody>
      </p:sp>
      <p:sp>
        <p:nvSpPr>
          <p:cNvPr id="21507" name="Rectangle 3">
            <a:extLst>
              <a:ext uri="{FF2B5EF4-FFF2-40B4-BE49-F238E27FC236}">
                <a16:creationId xmlns:a16="http://schemas.microsoft.com/office/drawing/2014/main" id="{7E6D0BF2-65CE-4378-923E-EC085DE698CA}"/>
              </a:ext>
            </a:extLst>
          </p:cNvPr>
          <p:cNvSpPr>
            <a:spLocks noGrp="1" noChangeArrowheads="1"/>
          </p:cNvSpPr>
          <p:nvPr>
            <p:ph type="body" idx="1"/>
          </p:nvPr>
        </p:nvSpPr>
        <p:spPr>
          <a:xfrm>
            <a:off x="533400" y="1143000"/>
            <a:ext cx="8229600" cy="4525963"/>
          </a:xfrm>
        </p:spPr>
        <p:txBody>
          <a:bodyPr/>
          <a:lstStyle/>
          <a:p>
            <a:pPr eaLnBrk="1" hangingPunct="1">
              <a:defRPr/>
            </a:pPr>
            <a:r>
              <a:rPr lang="en-US" dirty="0"/>
              <a:t>A recording of actions that can be saved and played back</a:t>
            </a:r>
          </a:p>
          <a:p>
            <a:pPr eaLnBrk="1" hangingPunct="1">
              <a:defRPr/>
            </a:pPr>
            <a:r>
              <a:rPr lang="en-US" dirty="0"/>
              <a:t>Go to Developer / Record Macro (or View / Macros / Record Macro)</a:t>
            </a:r>
          </a:p>
          <a:p>
            <a:pPr eaLnBrk="1" hangingPunct="1">
              <a:defRPr/>
            </a:pPr>
            <a:r>
              <a:rPr lang="en-US" dirty="0"/>
              <a:t>Give it a name (and a shortcut if desired)</a:t>
            </a:r>
          </a:p>
          <a:p>
            <a:pPr eaLnBrk="1" hangingPunct="1">
              <a:defRPr/>
            </a:pPr>
            <a:r>
              <a:rPr lang="en-US" dirty="0"/>
              <a:t>Now it is recording, so perform your actions - typing, clicking, dragging, etc.</a:t>
            </a:r>
          </a:p>
          <a:p>
            <a:pPr eaLnBrk="1" hangingPunct="1">
              <a:defRPr/>
            </a:pPr>
            <a:r>
              <a:rPr lang="en-US" dirty="0"/>
              <a:t>Click on Developer / Macros / Stop Recording (or View / Macros / Stop Recording, or click on small button on bottom of screen)</a:t>
            </a:r>
          </a:p>
          <a:p>
            <a:pPr marL="0" indent="0" eaLnBrk="1" hangingPunct="1">
              <a:buFont typeface="Wingdings" panose="05000000000000000000" pitchFamily="2" charset="2"/>
              <a:buNone/>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2927179E-596B-43FA-9671-23BDA0EFD45F}"/>
              </a:ext>
            </a:extLst>
          </p:cNvPr>
          <p:cNvSpPr>
            <a:spLocks noGrp="1"/>
          </p:cNvSpPr>
          <p:nvPr>
            <p:ph type="title"/>
          </p:nvPr>
        </p:nvSpPr>
        <p:spPr/>
        <p:txBody>
          <a:bodyPr/>
          <a:lstStyle/>
          <a:p>
            <a:r>
              <a:rPr lang="en-US" altLang="en-US"/>
              <a:t>Macros – How to (cont’d.)</a:t>
            </a:r>
          </a:p>
        </p:txBody>
      </p:sp>
      <p:sp>
        <p:nvSpPr>
          <p:cNvPr id="34819" name="Content Placeholder 2">
            <a:extLst>
              <a:ext uri="{FF2B5EF4-FFF2-40B4-BE49-F238E27FC236}">
                <a16:creationId xmlns:a16="http://schemas.microsoft.com/office/drawing/2014/main" id="{CD97B27F-084A-492E-ACC8-A20B4481CFE9}"/>
              </a:ext>
            </a:extLst>
          </p:cNvPr>
          <p:cNvSpPr>
            <a:spLocks noGrp="1"/>
          </p:cNvSpPr>
          <p:nvPr>
            <p:ph idx="1"/>
          </p:nvPr>
        </p:nvSpPr>
        <p:spPr/>
        <p:txBody>
          <a:bodyPr/>
          <a:lstStyle/>
          <a:p>
            <a:r>
              <a:rPr lang="en-US" altLang="en-US"/>
              <a:t>To play back a macro, Developer / Macros (or View / Macros / View Macros) and click on the macro name then Run or use shortcut</a:t>
            </a:r>
          </a:p>
          <a:p>
            <a:r>
              <a:rPr lang="en-US" altLang="en-US"/>
              <a:t>When you play back or record, be aware of where your cursor is before you start the macro – it can make a difference!</a:t>
            </a:r>
          </a:p>
          <a:p>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4D32DFE5-E21B-4D5B-9FE3-981D133237D1}"/>
              </a:ext>
            </a:extLst>
          </p:cNvPr>
          <p:cNvSpPr>
            <a:spLocks noGrp="1"/>
          </p:cNvSpPr>
          <p:nvPr>
            <p:ph type="title"/>
          </p:nvPr>
        </p:nvSpPr>
        <p:spPr/>
        <p:txBody>
          <a:bodyPr/>
          <a:lstStyle/>
          <a:p>
            <a:r>
              <a:rPr lang="en-US" altLang="en-US"/>
              <a:t>How to show the Developer tab </a:t>
            </a:r>
          </a:p>
        </p:txBody>
      </p:sp>
      <p:sp>
        <p:nvSpPr>
          <p:cNvPr id="3" name="Content Placeholder 2">
            <a:extLst>
              <a:ext uri="{FF2B5EF4-FFF2-40B4-BE49-F238E27FC236}">
                <a16:creationId xmlns:a16="http://schemas.microsoft.com/office/drawing/2014/main" id="{6D498073-A0A3-4287-AD09-24383949B9C1}"/>
              </a:ext>
            </a:extLst>
          </p:cNvPr>
          <p:cNvSpPr>
            <a:spLocks noGrp="1"/>
          </p:cNvSpPr>
          <p:nvPr>
            <p:ph idx="1"/>
          </p:nvPr>
        </p:nvSpPr>
        <p:spPr/>
        <p:txBody>
          <a:bodyPr/>
          <a:lstStyle/>
          <a:p>
            <a:pPr>
              <a:defRPr/>
            </a:pPr>
            <a:r>
              <a:rPr lang="en-US" dirty="0"/>
              <a:t>Developer tab is not on Ribbon by default</a:t>
            </a:r>
          </a:p>
          <a:p>
            <a:pPr>
              <a:defRPr/>
            </a:pPr>
            <a:r>
              <a:rPr lang="en-US" dirty="0"/>
              <a:t>To show it if it isn’t visible:</a:t>
            </a:r>
          </a:p>
          <a:p>
            <a:pPr>
              <a:defRPr/>
            </a:pPr>
            <a:r>
              <a:rPr lang="en-US" dirty="0"/>
              <a:t>Click the </a:t>
            </a:r>
            <a:r>
              <a:rPr lang="en-US" b="1" dirty="0"/>
              <a:t>File</a:t>
            </a:r>
            <a:r>
              <a:rPr lang="en-US" dirty="0"/>
              <a:t> tab.</a:t>
            </a:r>
          </a:p>
          <a:p>
            <a:pPr>
              <a:defRPr/>
            </a:pPr>
            <a:r>
              <a:rPr lang="en-US" dirty="0"/>
              <a:t>Under </a:t>
            </a:r>
            <a:r>
              <a:rPr lang="en-US" b="1" dirty="0"/>
              <a:t>Help</a:t>
            </a:r>
            <a:r>
              <a:rPr lang="en-US" dirty="0"/>
              <a:t>, click </a:t>
            </a:r>
            <a:r>
              <a:rPr lang="en-US" b="1" dirty="0"/>
              <a:t>Options</a:t>
            </a:r>
            <a:r>
              <a:rPr lang="en-US" dirty="0"/>
              <a:t>.</a:t>
            </a:r>
          </a:p>
          <a:p>
            <a:pPr>
              <a:defRPr/>
            </a:pPr>
            <a:r>
              <a:rPr lang="en-US" dirty="0"/>
              <a:t>Click </a:t>
            </a:r>
            <a:r>
              <a:rPr lang="en-US" b="1" dirty="0"/>
              <a:t>Customize Ribbon</a:t>
            </a:r>
            <a:r>
              <a:rPr lang="en-US" dirty="0"/>
              <a:t>.</a:t>
            </a:r>
          </a:p>
          <a:p>
            <a:pPr>
              <a:defRPr/>
            </a:pPr>
            <a:r>
              <a:rPr lang="en-US" dirty="0"/>
              <a:t>Under </a:t>
            </a:r>
            <a:r>
              <a:rPr lang="en-US" b="1" dirty="0"/>
              <a:t>Customize the Ribbon</a:t>
            </a:r>
            <a:r>
              <a:rPr lang="en-US" dirty="0"/>
              <a:t>, select the </a:t>
            </a:r>
            <a:r>
              <a:rPr lang="en-US" b="1" dirty="0"/>
              <a:t>Developer</a:t>
            </a:r>
            <a:r>
              <a:rPr lang="en-US" dirty="0"/>
              <a:t> check box.</a:t>
            </a:r>
          </a:p>
          <a:p>
            <a:pPr>
              <a:defRPr/>
            </a:pPr>
            <a:r>
              <a:rPr lang="en-US" dirty="0"/>
              <a:t>The setting should persist – you shouldn’t have to do it more than once</a:t>
            </a:r>
          </a:p>
          <a:p>
            <a:pPr marL="0" indent="0">
              <a:buFont typeface="Wingdings" panose="05000000000000000000" pitchFamily="2" charset="2"/>
              <a:buNone/>
              <a:defRPr/>
            </a:pPr>
            <a:endParaRPr lang="en-US" dirty="0"/>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F70D15-FD44-4328-89DF-2EB54FDAFAC8}"/>
              </a:ext>
            </a:extLst>
          </p:cNvPr>
          <p:cNvSpPr>
            <a:spLocks noGrp="1" noChangeArrowheads="1"/>
          </p:cNvSpPr>
          <p:nvPr>
            <p:ph type="title"/>
          </p:nvPr>
        </p:nvSpPr>
        <p:spPr/>
        <p:txBody>
          <a:bodyPr/>
          <a:lstStyle/>
          <a:p>
            <a:pPr eaLnBrk="1" hangingPunct="1"/>
            <a:r>
              <a:rPr lang="en-US" altLang="en-US"/>
              <a:t>Logical IF Function</a:t>
            </a:r>
          </a:p>
        </p:txBody>
      </p:sp>
      <p:sp>
        <p:nvSpPr>
          <p:cNvPr id="5123" name="Rectangle 3">
            <a:extLst>
              <a:ext uri="{FF2B5EF4-FFF2-40B4-BE49-F238E27FC236}">
                <a16:creationId xmlns:a16="http://schemas.microsoft.com/office/drawing/2014/main" id="{CD666DAE-5C2F-41F5-B03C-B1EF7C6DE343}"/>
              </a:ext>
            </a:extLst>
          </p:cNvPr>
          <p:cNvSpPr>
            <a:spLocks noGrp="1" noChangeArrowheads="1"/>
          </p:cNvSpPr>
          <p:nvPr>
            <p:ph type="body" idx="1"/>
          </p:nvPr>
        </p:nvSpPr>
        <p:spPr/>
        <p:txBody>
          <a:bodyPr/>
          <a:lstStyle/>
          <a:p>
            <a:pPr eaLnBrk="1" hangingPunct="1"/>
            <a:r>
              <a:rPr lang="en-US" altLang="en-US"/>
              <a:t>IF function has 3 parts</a:t>
            </a:r>
          </a:p>
          <a:p>
            <a:pPr lvl="1" eaLnBrk="1" hangingPunct="1"/>
            <a:r>
              <a:rPr lang="en-US" altLang="en-US"/>
              <a:t>Condition</a:t>
            </a:r>
          </a:p>
          <a:p>
            <a:pPr lvl="1" eaLnBrk="1" hangingPunct="1"/>
            <a:r>
              <a:rPr lang="en-US" altLang="en-US"/>
              <a:t>Value if Condition is TRUE</a:t>
            </a:r>
          </a:p>
          <a:p>
            <a:pPr lvl="1" eaLnBrk="1" hangingPunct="1"/>
            <a:r>
              <a:rPr lang="en-US" altLang="en-US"/>
              <a:t>Value if Condition is FALSE</a:t>
            </a:r>
          </a:p>
          <a:p>
            <a:pPr lvl="1" eaLnBrk="1" hangingPunct="1"/>
            <a:endParaRPr lang="en-US" altLang="en-US"/>
          </a:p>
          <a:p>
            <a:pPr eaLnBrk="1" hangingPunct="1"/>
            <a:r>
              <a:rPr lang="en-US" altLang="en-US"/>
              <a:t>Examples</a:t>
            </a:r>
          </a:p>
          <a:p>
            <a:pPr lvl="1" eaLnBrk="1" hangingPunct="1"/>
            <a:r>
              <a:rPr lang="en-US" altLang="en-US"/>
              <a:t>=IF( A4&gt;0 , “Yes” , “No” )</a:t>
            </a:r>
          </a:p>
          <a:p>
            <a:pPr lvl="1" eaLnBrk="1" hangingPunct="1"/>
            <a:r>
              <a:rPr lang="en-US" altLang="en-US"/>
              <a:t>=IF (C5 &lt; D9, 15*B4, 10*B4)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AEFA0773-B9A0-49C6-B9F4-9CBE6F948A9F}"/>
              </a:ext>
            </a:extLst>
          </p:cNvPr>
          <p:cNvSpPr>
            <a:spLocks noGrp="1"/>
          </p:cNvSpPr>
          <p:nvPr>
            <p:ph type="title"/>
          </p:nvPr>
        </p:nvSpPr>
        <p:spPr/>
        <p:txBody>
          <a:bodyPr/>
          <a:lstStyle/>
          <a:p>
            <a:r>
              <a:rPr lang="en-US" altLang="en-US"/>
              <a:t>Saving a file in Excel 2010 with Macros</a:t>
            </a:r>
          </a:p>
        </p:txBody>
      </p:sp>
      <p:sp>
        <p:nvSpPr>
          <p:cNvPr id="36867" name="Content Placeholder 2">
            <a:extLst>
              <a:ext uri="{FF2B5EF4-FFF2-40B4-BE49-F238E27FC236}">
                <a16:creationId xmlns:a16="http://schemas.microsoft.com/office/drawing/2014/main" id="{4722F858-1533-4125-BA3C-18AC65923CA6}"/>
              </a:ext>
            </a:extLst>
          </p:cNvPr>
          <p:cNvSpPr>
            <a:spLocks noGrp="1"/>
          </p:cNvSpPr>
          <p:nvPr>
            <p:ph idx="1"/>
          </p:nvPr>
        </p:nvSpPr>
        <p:spPr/>
        <p:txBody>
          <a:bodyPr/>
          <a:lstStyle/>
          <a:p>
            <a:r>
              <a:rPr lang="en-US" altLang="en-US"/>
              <a:t>You have to save the file as a different file type (extension)</a:t>
            </a:r>
          </a:p>
          <a:p>
            <a:r>
              <a:rPr lang="en-US" altLang="en-US"/>
              <a:t>Only file extensions that end with m in 2010 will have macros (docm, pptm, xlsm)</a:t>
            </a:r>
          </a:p>
          <a:p>
            <a:r>
              <a:rPr lang="en-US" altLang="en-US"/>
              <a:t>Choose Save As and choose the type xlsm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12C793C2-4E5D-40FE-8C8B-83245BA7EED5}"/>
              </a:ext>
            </a:extLst>
          </p:cNvPr>
          <p:cNvSpPr>
            <a:spLocks noGrp="1"/>
          </p:cNvSpPr>
          <p:nvPr>
            <p:ph type="title"/>
          </p:nvPr>
        </p:nvSpPr>
        <p:spPr/>
        <p:txBody>
          <a:bodyPr/>
          <a:lstStyle/>
          <a:p>
            <a:r>
              <a:rPr lang="en-US" altLang="en-US"/>
              <a:t>Opening an xlsm file in Excel 2007</a:t>
            </a:r>
          </a:p>
        </p:txBody>
      </p:sp>
      <p:sp>
        <p:nvSpPr>
          <p:cNvPr id="37891" name="Content Placeholder 2">
            <a:extLst>
              <a:ext uri="{FF2B5EF4-FFF2-40B4-BE49-F238E27FC236}">
                <a16:creationId xmlns:a16="http://schemas.microsoft.com/office/drawing/2014/main" id="{7F02566D-C92A-43CC-B160-95F94C61A4EB}"/>
              </a:ext>
            </a:extLst>
          </p:cNvPr>
          <p:cNvSpPr>
            <a:spLocks noGrp="1"/>
          </p:cNvSpPr>
          <p:nvPr>
            <p:ph idx="1"/>
          </p:nvPr>
        </p:nvSpPr>
        <p:spPr/>
        <p:txBody>
          <a:bodyPr/>
          <a:lstStyle/>
          <a:p>
            <a:r>
              <a:rPr lang="en-US" altLang="en-US"/>
              <a:t>You may get a warning when you open an xlsm file that says “all macros are disabled”</a:t>
            </a:r>
          </a:p>
          <a:p>
            <a:r>
              <a:rPr lang="en-US" altLang="en-US"/>
              <a:t>If so  you need to set the security level of the file</a:t>
            </a:r>
          </a:p>
          <a:p>
            <a:r>
              <a:rPr lang="en-US" altLang="en-US"/>
              <a:t>Get the Developer tab on the Ribbon if you don’t have it </a:t>
            </a:r>
          </a:p>
          <a:p>
            <a:r>
              <a:rPr lang="en-US" altLang="en-US"/>
              <a:t>Choose Macro Security and Enable all macros (be careful about this! Know your macros!)</a:t>
            </a:r>
          </a:p>
          <a:p>
            <a:r>
              <a:rPr lang="en-US" altLang="en-US"/>
              <a:t>Then open the file again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07CBC1CF-00D5-42F5-A284-871B9251E392}"/>
              </a:ext>
            </a:extLst>
          </p:cNvPr>
          <p:cNvSpPr>
            <a:spLocks noGrp="1"/>
          </p:cNvSpPr>
          <p:nvPr>
            <p:ph type="title"/>
          </p:nvPr>
        </p:nvSpPr>
        <p:spPr/>
        <p:txBody>
          <a:bodyPr/>
          <a:lstStyle/>
          <a:p>
            <a:r>
              <a:rPr lang="en-US" altLang="en-US"/>
              <a:t>Opening an xlsm file in Excel 2010</a:t>
            </a:r>
          </a:p>
        </p:txBody>
      </p:sp>
      <p:sp>
        <p:nvSpPr>
          <p:cNvPr id="38915" name="Content Placeholder 2">
            <a:extLst>
              <a:ext uri="{FF2B5EF4-FFF2-40B4-BE49-F238E27FC236}">
                <a16:creationId xmlns:a16="http://schemas.microsoft.com/office/drawing/2014/main" id="{8D9D60FA-6DBC-4C4D-A05A-61BD2686B48D}"/>
              </a:ext>
            </a:extLst>
          </p:cNvPr>
          <p:cNvSpPr>
            <a:spLocks noGrp="1"/>
          </p:cNvSpPr>
          <p:nvPr>
            <p:ph idx="1"/>
          </p:nvPr>
        </p:nvSpPr>
        <p:spPr/>
        <p:txBody>
          <a:bodyPr/>
          <a:lstStyle/>
          <a:p>
            <a:r>
              <a:rPr lang="en-US" altLang="en-US"/>
              <a:t>You may get a warning bar when you open an xlsm file that says “all macros are disabled”</a:t>
            </a:r>
          </a:p>
          <a:p>
            <a:r>
              <a:rPr lang="en-US" altLang="en-US"/>
              <a:t>It will have a button that says “Enable Content”</a:t>
            </a:r>
          </a:p>
          <a:p>
            <a:r>
              <a:rPr lang="en-US" altLang="en-US"/>
              <a:t>Click on that and you will have your macros</a:t>
            </a:r>
          </a:p>
          <a:p>
            <a:r>
              <a:rPr lang="en-US" altLang="en-US"/>
              <a:t>Only do this if you KNOW where the macros came from!!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2AAB51CD-3415-4247-905D-95E089251E49}"/>
              </a:ext>
            </a:extLst>
          </p:cNvPr>
          <p:cNvSpPr>
            <a:spLocks noGrp="1"/>
          </p:cNvSpPr>
          <p:nvPr>
            <p:ph type="title"/>
          </p:nvPr>
        </p:nvSpPr>
        <p:spPr/>
        <p:txBody>
          <a:bodyPr/>
          <a:lstStyle/>
          <a:p>
            <a:r>
              <a:rPr lang="en-US" altLang="en-US"/>
              <a:t>Relative references in a macro</a:t>
            </a:r>
          </a:p>
        </p:txBody>
      </p:sp>
      <p:sp>
        <p:nvSpPr>
          <p:cNvPr id="39939" name="Content Placeholder 2">
            <a:extLst>
              <a:ext uri="{FF2B5EF4-FFF2-40B4-BE49-F238E27FC236}">
                <a16:creationId xmlns:a16="http://schemas.microsoft.com/office/drawing/2014/main" id="{665209FC-4EBA-4BDE-B185-825E5D380C2C}"/>
              </a:ext>
            </a:extLst>
          </p:cNvPr>
          <p:cNvSpPr>
            <a:spLocks noGrp="1"/>
          </p:cNvSpPr>
          <p:nvPr>
            <p:ph idx="1"/>
          </p:nvPr>
        </p:nvSpPr>
        <p:spPr/>
        <p:txBody>
          <a:bodyPr/>
          <a:lstStyle/>
          <a:p>
            <a:r>
              <a:rPr lang="en-US" altLang="en-US"/>
              <a:t>By default, a macro is recorded with the actual cell locations that you used when you recorded it, and only works on THAT location</a:t>
            </a:r>
          </a:p>
          <a:p>
            <a:r>
              <a:rPr lang="en-US" altLang="en-US"/>
              <a:t>If you turn on “Use Relative References” it will work ANYWHERE on the sheet, based on where your cursor is when you start the macro running</a:t>
            </a:r>
          </a:p>
          <a:p>
            <a:r>
              <a:rPr lang="en-US" altLang="en-US"/>
              <a:t>You can tell if the setting is on by looking at the icon on  the Macro menu choice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B8DAD32-6C17-4F12-8045-FB02BA88B23B}"/>
              </a:ext>
            </a:extLst>
          </p:cNvPr>
          <p:cNvSpPr>
            <a:spLocks noGrp="1" noChangeArrowheads="1"/>
          </p:cNvSpPr>
          <p:nvPr>
            <p:ph type="title"/>
          </p:nvPr>
        </p:nvSpPr>
        <p:spPr/>
        <p:txBody>
          <a:bodyPr/>
          <a:lstStyle/>
          <a:p>
            <a:pPr eaLnBrk="1" hangingPunct="1"/>
            <a:r>
              <a:rPr lang="en-US" altLang="en-US">
                <a:latin typeface="Arial Unicode MS" pitchFamily="34" charset="-128"/>
                <a:ea typeface="Arial Unicode MS" pitchFamily="34" charset="-128"/>
              </a:rPr>
              <a:t>Insert/Delete Rows or Columns</a:t>
            </a:r>
          </a:p>
        </p:txBody>
      </p:sp>
      <p:sp>
        <p:nvSpPr>
          <p:cNvPr id="6147" name="Rectangle 3">
            <a:extLst>
              <a:ext uri="{FF2B5EF4-FFF2-40B4-BE49-F238E27FC236}">
                <a16:creationId xmlns:a16="http://schemas.microsoft.com/office/drawing/2014/main" id="{69BE06F5-D244-4B13-BB51-52C417659EE6}"/>
              </a:ext>
            </a:extLst>
          </p:cNvPr>
          <p:cNvSpPr>
            <a:spLocks noGrp="1" noChangeArrowheads="1"/>
          </p:cNvSpPr>
          <p:nvPr>
            <p:ph type="body" idx="1"/>
          </p:nvPr>
        </p:nvSpPr>
        <p:spPr>
          <a:xfrm>
            <a:off x="457200" y="1600200"/>
            <a:ext cx="8229600" cy="4724400"/>
          </a:xfrm>
        </p:spPr>
        <p:txBody>
          <a:bodyPr/>
          <a:lstStyle/>
          <a:p>
            <a:pPr eaLnBrk="1" hangingPunct="1"/>
            <a:r>
              <a:rPr lang="en-US" altLang="en-US" sz="2600">
                <a:latin typeface="Arial Unicode MS" pitchFamily="34" charset="-128"/>
                <a:ea typeface="Arial Unicode MS" pitchFamily="34" charset="-128"/>
              </a:rPr>
              <a:t>Due to modifications required in a worksheet, rows and columns may need to be inserted </a:t>
            </a:r>
          </a:p>
          <a:p>
            <a:pPr eaLnBrk="1" hangingPunct="1"/>
            <a:r>
              <a:rPr lang="en-US" altLang="en-US" sz="2600">
                <a:latin typeface="Arial Unicode MS" pitchFamily="34" charset="-128"/>
                <a:ea typeface="Arial Unicode MS" pitchFamily="34" charset="-128"/>
              </a:rPr>
              <a:t>To insert a new row</a:t>
            </a:r>
          </a:p>
          <a:p>
            <a:pPr lvl="1" eaLnBrk="1" hangingPunct="1"/>
            <a:r>
              <a:rPr lang="en-US" altLang="en-US" sz="2200">
                <a:latin typeface="Arial Unicode MS" pitchFamily="34" charset="-128"/>
                <a:ea typeface="Arial Unicode MS" pitchFamily="34" charset="-128"/>
              </a:rPr>
              <a:t>Click on the row number below where you want the new row inserted</a:t>
            </a:r>
          </a:p>
          <a:p>
            <a:pPr eaLnBrk="1" hangingPunct="1"/>
            <a:r>
              <a:rPr lang="en-US" altLang="en-US" sz="2600">
                <a:latin typeface="Arial Unicode MS" pitchFamily="34" charset="-128"/>
                <a:ea typeface="Arial Unicode MS" pitchFamily="34" charset="-128"/>
              </a:rPr>
              <a:t>To insert a new column</a:t>
            </a:r>
          </a:p>
          <a:p>
            <a:pPr lvl="1" eaLnBrk="1" hangingPunct="1"/>
            <a:r>
              <a:rPr lang="en-US" altLang="en-US" sz="2200">
                <a:latin typeface="Arial Unicode MS" pitchFamily="34" charset="-128"/>
                <a:ea typeface="Arial Unicode MS" pitchFamily="34" charset="-128"/>
              </a:rPr>
              <a:t>Click on the column letter to the right of where you want the new column inserted</a:t>
            </a:r>
          </a:p>
          <a:p>
            <a:pPr eaLnBrk="1" hangingPunct="1"/>
            <a:r>
              <a:rPr lang="en-US" altLang="en-US" sz="2600">
                <a:latin typeface="Arial Unicode MS" pitchFamily="34" charset="-128"/>
                <a:ea typeface="Arial Unicode MS" pitchFamily="34" charset="-128"/>
              </a:rPr>
              <a:t>Be careful with your formulas - if they refer to a cell in the range that was changed, they will be changed too!</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hape 77825">
            <a:extLst>
              <a:ext uri="{FF2B5EF4-FFF2-40B4-BE49-F238E27FC236}">
                <a16:creationId xmlns:a16="http://schemas.microsoft.com/office/drawing/2014/main" id="{1E8554D4-4092-4194-8A66-166C2D720923}"/>
              </a:ext>
            </a:extLst>
          </p:cNvPr>
          <p:cNvSpPr>
            <a:spLocks noGrp="1" noChangeArrowheads="1"/>
          </p:cNvSpPr>
          <p:nvPr>
            <p:ph type="title" idx="4294967295"/>
          </p:nvPr>
        </p:nvSpPr>
        <p:spPr/>
        <p:txBody>
          <a:bodyPr/>
          <a:lstStyle/>
          <a:p>
            <a:pPr eaLnBrk="1" hangingPunct="1"/>
            <a:r>
              <a:rPr lang="en-US" altLang="en-US"/>
              <a:t>Charts</a:t>
            </a:r>
          </a:p>
        </p:txBody>
      </p:sp>
      <p:sp>
        <p:nvSpPr>
          <p:cNvPr id="8195" name="Shape 77826">
            <a:extLst>
              <a:ext uri="{FF2B5EF4-FFF2-40B4-BE49-F238E27FC236}">
                <a16:creationId xmlns:a16="http://schemas.microsoft.com/office/drawing/2014/main" id="{CF773638-2986-46B3-B72A-2168B5AB1911}"/>
              </a:ext>
            </a:extLst>
          </p:cNvPr>
          <p:cNvSpPr>
            <a:spLocks noGrp="1" noChangeArrowheads="1"/>
          </p:cNvSpPr>
          <p:nvPr>
            <p:ph type="body" idx="4294967295"/>
          </p:nvPr>
        </p:nvSpPr>
        <p:spPr>
          <a:xfrm>
            <a:off x="304800" y="1066800"/>
            <a:ext cx="8229600" cy="3276600"/>
          </a:xfrm>
        </p:spPr>
        <p:txBody>
          <a:bodyPr/>
          <a:lstStyle/>
          <a:p>
            <a:pPr eaLnBrk="1" hangingPunct="1"/>
            <a:r>
              <a:rPr lang="en-US" altLang="en-US"/>
              <a:t>A</a:t>
            </a:r>
            <a:r>
              <a:rPr lang="en-US" altLang="en-US" b="1" i="1"/>
              <a:t> chart</a:t>
            </a:r>
            <a:r>
              <a:rPr lang="en-US" altLang="en-US"/>
              <a:t> is a graphic or visual representation of data</a:t>
            </a:r>
          </a:p>
          <a:p>
            <a:pPr eaLnBrk="1" hangingPunct="1"/>
            <a:r>
              <a:rPr lang="en-US" altLang="en-US"/>
              <a:t>Multiple chart types can enhance information, adding visual appeal and making it easy to analyze data</a:t>
            </a:r>
          </a:p>
        </p:txBody>
      </p:sp>
      <p:pic>
        <p:nvPicPr>
          <p:cNvPr id="8196" name="Picture 5" descr="chart-550">
            <a:extLst>
              <a:ext uri="{FF2B5EF4-FFF2-40B4-BE49-F238E27FC236}">
                <a16:creationId xmlns:a16="http://schemas.microsoft.com/office/drawing/2014/main" id="{A2D177B5-FA97-4CCB-8821-CE94BDF454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3067050"/>
            <a:ext cx="5238750" cy="379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hape 79873">
            <a:extLst>
              <a:ext uri="{FF2B5EF4-FFF2-40B4-BE49-F238E27FC236}">
                <a16:creationId xmlns:a16="http://schemas.microsoft.com/office/drawing/2014/main" id="{C936284E-13A1-42E4-896C-AF28623A18E1}"/>
              </a:ext>
            </a:extLst>
          </p:cNvPr>
          <p:cNvSpPr>
            <a:spLocks noGrp="1" noChangeArrowheads="1"/>
          </p:cNvSpPr>
          <p:nvPr>
            <p:ph type="title" idx="4294967295"/>
          </p:nvPr>
        </p:nvSpPr>
        <p:spPr/>
        <p:txBody>
          <a:bodyPr/>
          <a:lstStyle/>
          <a:p>
            <a:pPr eaLnBrk="1" hangingPunct="1"/>
            <a:r>
              <a:rPr lang="en-US" altLang="en-US"/>
              <a:t>Choosing a Chart Type </a:t>
            </a:r>
          </a:p>
        </p:txBody>
      </p:sp>
      <p:sp>
        <p:nvSpPr>
          <p:cNvPr id="10243" name="Shape 79874">
            <a:extLst>
              <a:ext uri="{FF2B5EF4-FFF2-40B4-BE49-F238E27FC236}">
                <a16:creationId xmlns:a16="http://schemas.microsoft.com/office/drawing/2014/main" id="{78521BBE-5002-464F-8781-BB49379FC672}"/>
              </a:ext>
            </a:extLst>
          </p:cNvPr>
          <p:cNvSpPr>
            <a:spLocks noGrp="1" noChangeArrowheads="1"/>
          </p:cNvSpPr>
          <p:nvPr>
            <p:ph type="body" idx="4294967295"/>
          </p:nvPr>
        </p:nvSpPr>
        <p:spPr>
          <a:xfrm>
            <a:off x="457200" y="1828800"/>
            <a:ext cx="8229600" cy="3733800"/>
          </a:xfrm>
        </p:spPr>
        <p:txBody>
          <a:bodyPr/>
          <a:lstStyle/>
          <a:p>
            <a:pPr eaLnBrk="1" hangingPunct="1"/>
            <a:r>
              <a:rPr lang="en-US" altLang="en-US"/>
              <a:t>Graphic representation of data</a:t>
            </a:r>
          </a:p>
          <a:p>
            <a:pPr eaLnBrk="1" hangingPunct="1"/>
            <a:r>
              <a:rPr lang="en-US" altLang="en-US"/>
              <a:t>Attractive, clear way to convey information</a:t>
            </a:r>
          </a:p>
          <a:p>
            <a:pPr eaLnBrk="1" hangingPunct="1"/>
            <a:r>
              <a:rPr lang="en-US" altLang="en-US"/>
              <a:t>Select the type of chart that best presents your message </a:t>
            </a:r>
          </a:p>
          <a:p>
            <a:pPr eaLnBrk="1" hangingPunct="1"/>
            <a:r>
              <a:rPr lang="en-US" altLang="en-US"/>
              <a:t>Add enhancements to better communicate your information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hape 43009">
            <a:extLst>
              <a:ext uri="{FF2B5EF4-FFF2-40B4-BE49-F238E27FC236}">
                <a16:creationId xmlns:a16="http://schemas.microsoft.com/office/drawing/2014/main" id="{593AAD52-1B9C-433A-85D2-7916ECA5C067}"/>
              </a:ext>
            </a:extLst>
          </p:cNvPr>
          <p:cNvSpPr>
            <a:spLocks noGrp="1" noChangeArrowheads="1"/>
          </p:cNvSpPr>
          <p:nvPr>
            <p:ph type="title" idx="4294967295"/>
          </p:nvPr>
        </p:nvSpPr>
        <p:spPr>
          <a:xfrm>
            <a:off x="457200" y="277813"/>
            <a:ext cx="8229600" cy="1322387"/>
          </a:xfrm>
        </p:spPr>
        <p:txBody>
          <a:bodyPr/>
          <a:lstStyle/>
          <a:p>
            <a:pPr eaLnBrk="1" hangingPunct="1"/>
            <a:r>
              <a:rPr lang="en-US" altLang="en-US"/>
              <a:t>Column Charts</a:t>
            </a:r>
          </a:p>
        </p:txBody>
      </p:sp>
      <p:sp>
        <p:nvSpPr>
          <p:cNvPr id="12291" name="Shape 43010">
            <a:extLst>
              <a:ext uri="{FF2B5EF4-FFF2-40B4-BE49-F238E27FC236}">
                <a16:creationId xmlns:a16="http://schemas.microsoft.com/office/drawing/2014/main" id="{78D842A8-8086-4DA7-888A-2B02A968F4C9}"/>
              </a:ext>
            </a:extLst>
          </p:cNvPr>
          <p:cNvSpPr>
            <a:spLocks noGrp="1" noChangeArrowheads="1"/>
          </p:cNvSpPr>
          <p:nvPr>
            <p:ph type="body" idx="4294967295"/>
          </p:nvPr>
        </p:nvSpPr>
        <p:spPr>
          <a:xfrm>
            <a:off x="457200" y="2057400"/>
            <a:ext cx="8229600" cy="3810000"/>
          </a:xfrm>
        </p:spPr>
        <p:txBody>
          <a:bodyPr/>
          <a:lstStyle/>
          <a:p>
            <a:pPr eaLnBrk="1" hangingPunct="1">
              <a:lnSpc>
                <a:spcPct val="90000"/>
              </a:lnSpc>
            </a:pPr>
            <a:r>
              <a:rPr lang="en-US" altLang="en-US" sz="2300"/>
              <a:t>Used to show actual numbers rather than percentages</a:t>
            </a:r>
          </a:p>
          <a:p>
            <a:pPr eaLnBrk="1" hangingPunct="1">
              <a:lnSpc>
                <a:spcPct val="90000"/>
              </a:lnSpc>
            </a:pPr>
            <a:r>
              <a:rPr lang="en-US" altLang="en-US" sz="2300"/>
              <a:t>Displays data comparisons vertically in columns</a:t>
            </a:r>
            <a:endParaRPr lang="en-US" altLang="en-US"/>
          </a:p>
          <a:p>
            <a:pPr eaLnBrk="1" hangingPunct="1">
              <a:lnSpc>
                <a:spcPct val="90000"/>
              </a:lnSpc>
            </a:pPr>
            <a:r>
              <a:rPr lang="en-US" altLang="en-US" sz="2300"/>
              <a:t>The</a:t>
            </a:r>
            <a:r>
              <a:rPr lang="en-US" altLang="en-US" sz="2300" b="1" i="1"/>
              <a:t> X or horizontal axis</a:t>
            </a:r>
            <a:r>
              <a:rPr lang="en-US" altLang="en-US" sz="2300"/>
              <a:t> depicts categorical labels</a:t>
            </a:r>
          </a:p>
          <a:p>
            <a:pPr eaLnBrk="1" hangingPunct="1">
              <a:lnSpc>
                <a:spcPct val="90000"/>
              </a:lnSpc>
            </a:pPr>
            <a:r>
              <a:rPr lang="en-US" altLang="en-US" sz="2300"/>
              <a:t>The</a:t>
            </a:r>
            <a:r>
              <a:rPr lang="en-US" altLang="en-US" sz="2300" b="1" i="1"/>
              <a:t> Y or vertical axis</a:t>
            </a:r>
            <a:r>
              <a:rPr lang="en-US" altLang="en-US" sz="2300"/>
              <a:t> depicts numerical values</a:t>
            </a:r>
          </a:p>
          <a:p>
            <a:pPr eaLnBrk="1" hangingPunct="1">
              <a:lnSpc>
                <a:spcPct val="90000"/>
              </a:lnSpc>
            </a:pPr>
            <a:r>
              <a:rPr lang="en-US" altLang="en-US" sz="2300"/>
              <a:t>The </a:t>
            </a:r>
            <a:r>
              <a:rPr lang="en-US" altLang="en-US" sz="2300" b="1" i="1"/>
              <a:t>plot area</a:t>
            </a:r>
            <a:r>
              <a:rPr lang="en-US" altLang="en-US" sz="2300"/>
              <a:t> contains graphical representation of values in data series</a:t>
            </a:r>
          </a:p>
          <a:p>
            <a:pPr eaLnBrk="1" hangingPunct="1">
              <a:lnSpc>
                <a:spcPct val="90000"/>
              </a:lnSpc>
            </a:pPr>
            <a:r>
              <a:rPr lang="en-US" altLang="en-US" sz="2300"/>
              <a:t>The </a:t>
            </a:r>
            <a:r>
              <a:rPr lang="en-US" altLang="en-US" sz="2300" b="1" i="1"/>
              <a:t>chart area</a:t>
            </a:r>
            <a:r>
              <a:rPr lang="en-US" altLang="en-US" sz="2300"/>
              <a:t> contains entire chart and all of its elements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hape 44038">
            <a:extLst>
              <a:ext uri="{FF2B5EF4-FFF2-40B4-BE49-F238E27FC236}">
                <a16:creationId xmlns:a16="http://schemas.microsoft.com/office/drawing/2014/main" id="{104FB5E7-42FC-468E-A76C-61884B499BBB}"/>
              </a:ext>
            </a:extLst>
          </p:cNvPr>
          <p:cNvSpPr>
            <a:spLocks noGrp="1" noChangeArrowheads="1"/>
          </p:cNvSpPr>
          <p:nvPr>
            <p:ph type="title" idx="4294967295"/>
          </p:nvPr>
        </p:nvSpPr>
        <p:spPr/>
        <p:txBody>
          <a:bodyPr/>
          <a:lstStyle/>
          <a:p>
            <a:pPr eaLnBrk="1" hangingPunct="1"/>
            <a:r>
              <a:rPr lang="en-US" altLang="en-US"/>
              <a:t>Column Charts</a:t>
            </a:r>
          </a:p>
        </p:txBody>
      </p:sp>
      <p:pic>
        <p:nvPicPr>
          <p:cNvPr id="14339" name="Shape 24579">
            <a:extLst>
              <a:ext uri="{FF2B5EF4-FFF2-40B4-BE49-F238E27FC236}">
                <a16:creationId xmlns:a16="http://schemas.microsoft.com/office/drawing/2014/main" id="{68907E57-D8B2-4501-884C-D6525A26B913}"/>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362200" y="1371600"/>
            <a:ext cx="4267200" cy="3076575"/>
          </a:xfrm>
        </p:spPr>
      </p:pic>
      <p:sp>
        <p:nvSpPr>
          <p:cNvPr id="14340" name="Rectangle 4">
            <a:extLst>
              <a:ext uri="{FF2B5EF4-FFF2-40B4-BE49-F238E27FC236}">
                <a16:creationId xmlns:a16="http://schemas.microsoft.com/office/drawing/2014/main" id="{5588E70C-F89B-4EA8-947B-812D16069BFF}"/>
              </a:ext>
            </a:extLst>
          </p:cNvPr>
          <p:cNvSpPr>
            <a:spLocks noGrp="1" noChangeArrowheads="1"/>
          </p:cNvSpPr>
          <p:nvPr>
            <p:ph type="body" sz="half" idx="2"/>
          </p:nvPr>
        </p:nvSpPr>
        <p:spPr>
          <a:xfrm>
            <a:off x="457200" y="4572000"/>
            <a:ext cx="8229600" cy="1558925"/>
          </a:xfrm>
        </p:spPr>
        <p:txBody>
          <a:bodyPr/>
          <a:lstStyle/>
          <a:p>
            <a:pPr eaLnBrk="1" hangingPunct="1">
              <a:lnSpc>
                <a:spcPct val="80000"/>
              </a:lnSpc>
            </a:pPr>
            <a:r>
              <a:rPr lang="en-US" altLang="en-US" sz="2200"/>
              <a:t>Column chart displays the revenue of software sales by city</a:t>
            </a:r>
          </a:p>
          <a:p>
            <a:pPr lvl="1" eaLnBrk="1" hangingPunct="1">
              <a:lnSpc>
                <a:spcPct val="80000"/>
              </a:lnSpc>
            </a:pPr>
            <a:r>
              <a:rPr lang="en-US" altLang="en-US" sz="2200"/>
              <a:t>The height of the column reflects revenue of each city</a:t>
            </a:r>
          </a:p>
          <a:p>
            <a:pPr lvl="1" eaLnBrk="1" hangingPunct="1">
              <a:lnSpc>
                <a:spcPct val="80000"/>
              </a:lnSpc>
            </a:pPr>
            <a:r>
              <a:rPr lang="en-US" altLang="en-US" sz="2200"/>
              <a:t>Pittsburgh has the highest revenue and Buffalo has the lowest     revenue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hape 118785">
            <a:extLst>
              <a:ext uri="{FF2B5EF4-FFF2-40B4-BE49-F238E27FC236}">
                <a16:creationId xmlns:a16="http://schemas.microsoft.com/office/drawing/2014/main" id="{6CDFAD33-D7D3-405E-8DFF-3BBD330CD2FA}"/>
              </a:ext>
            </a:extLst>
          </p:cNvPr>
          <p:cNvSpPr>
            <a:spLocks noGrp="1" noChangeArrowheads="1"/>
          </p:cNvSpPr>
          <p:nvPr>
            <p:ph type="title" idx="4294967295"/>
          </p:nvPr>
        </p:nvSpPr>
        <p:spPr/>
        <p:txBody>
          <a:bodyPr/>
          <a:lstStyle/>
          <a:p>
            <a:pPr eaLnBrk="1" hangingPunct="1"/>
            <a:r>
              <a:rPr lang="en-US" altLang="en-US"/>
              <a:t>Creating a Chart</a:t>
            </a:r>
          </a:p>
        </p:txBody>
      </p:sp>
      <p:sp>
        <p:nvSpPr>
          <p:cNvPr id="16387" name="Shape 118786">
            <a:extLst>
              <a:ext uri="{FF2B5EF4-FFF2-40B4-BE49-F238E27FC236}">
                <a16:creationId xmlns:a16="http://schemas.microsoft.com/office/drawing/2014/main" id="{28802638-2504-4BDB-BBC3-4641FF8743B7}"/>
              </a:ext>
            </a:extLst>
          </p:cNvPr>
          <p:cNvSpPr>
            <a:spLocks noGrp="1" noChangeArrowheads="1"/>
          </p:cNvSpPr>
          <p:nvPr>
            <p:ph type="body" idx="4294967295"/>
          </p:nvPr>
        </p:nvSpPr>
        <p:spPr>
          <a:xfrm>
            <a:off x="457200" y="1752600"/>
            <a:ext cx="8229600" cy="4378325"/>
          </a:xfrm>
        </p:spPr>
        <p:txBody>
          <a:bodyPr/>
          <a:lstStyle/>
          <a:p>
            <a:pPr eaLnBrk="1" hangingPunct="1"/>
            <a:r>
              <a:rPr lang="en-US" altLang="en-US"/>
              <a:t>Six main steps to create a chart </a:t>
            </a:r>
          </a:p>
          <a:p>
            <a:pPr lvl="1" eaLnBrk="1" hangingPunct="1"/>
            <a:r>
              <a:rPr lang="en-US" altLang="en-US"/>
              <a:t>Specify the data series</a:t>
            </a:r>
          </a:p>
          <a:p>
            <a:pPr lvl="1" eaLnBrk="1" hangingPunct="1"/>
            <a:r>
              <a:rPr lang="en-US" altLang="en-US"/>
              <a:t>Select the range of cells to chart</a:t>
            </a:r>
          </a:p>
          <a:p>
            <a:pPr lvl="1" eaLnBrk="1" hangingPunct="1"/>
            <a:r>
              <a:rPr lang="en-US" altLang="en-US"/>
              <a:t>Select the chart type</a:t>
            </a:r>
          </a:p>
          <a:p>
            <a:pPr lvl="1" eaLnBrk="1" hangingPunct="1"/>
            <a:r>
              <a:rPr lang="en-US" altLang="en-US"/>
              <a:t>Insert the chart and designate the chart location</a:t>
            </a:r>
          </a:p>
          <a:p>
            <a:pPr lvl="1" eaLnBrk="1" hangingPunct="1"/>
            <a:r>
              <a:rPr lang="en-US" altLang="en-US"/>
              <a:t>Choose chart options/add graphics in charts</a:t>
            </a:r>
          </a:p>
          <a:p>
            <a:pPr lvl="1" eaLnBrk="1" hangingPunct="1"/>
            <a:r>
              <a:rPr lang="en-US" altLang="en-US"/>
              <a:t>Change the chart location and size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119809">
            <a:extLst>
              <a:ext uri="{FF2B5EF4-FFF2-40B4-BE49-F238E27FC236}">
                <a16:creationId xmlns:a16="http://schemas.microsoft.com/office/drawing/2014/main" id="{8853BD2A-096A-47ED-8BBC-AC30EDADEF84}"/>
              </a:ext>
            </a:extLst>
          </p:cNvPr>
          <p:cNvSpPr>
            <a:spLocks noGrp="1" noChangeArrowheads="1"/>
          </p:cNvSpPr>
          <p:nvPr>
            <p:ph type="title" idx="4294967295"/>
          </p:nvPr>
        </p:nvSpPr>
        <p:spPr/>
        <p:txBody>
          <a:bodyPr/>
          <a:lstStyle/>
          <a:p>
            <a:pPr eaLnBrk="1" hangingPunct="1"/>
            <a:r>
              <a:rPr lang="en-US" altLang="en-US"/>
              <a:t>Six Steps</a:t>
            </a:r>
          </a:p>
        </p:txBody>
      </p:sp>
      <p:sp>
        <p:nvSpPr>
          <p:cNvPr id="18435" name="Shape 119810">
            <a:extLst>
              <a:ext uri="{FF2B5EF4-FFF2-40B4-BE49-F238E27FC236}">
                <a16:creationId xmlns:a16="http://schemas.microsoft.com/office/drawing/2014/main" id="{08F33485-6790-44B9-897A-2698EE4C550D}"/>
              </a:ext>
            </a:extLst>
          </p:cNvPr>
          <p:cNvSpPr>
            <a:spLocks noGrp="1" noChangeArrowheads="1"/>
          </p:cNvSpPr>
          <p:nvPr>
            <p:ph type="body" idx="4294967295"/>
          </p:nvPr>
        </p:nvSpPr>
        <p:spPr/>
        <p:txBody>
          <a:bodyPr/>
          <a:lstStyle/>
          <a:p>
            <a:pPr eaLnBrk="1" hangingPunct="1"/>
            <a:r>
              <a:rPr lang="en-US" altLang="en-US"/>
              <a:t>Specify the data series</a:t>
            </a:r>
          </a:p>
          <a:p>
            <a:pPr lvl="1" eaLnBrk="1" hangingPunct="1"/>
            <a:r>
              <a:rPr lang="en-US" altLang="en-US"/>
              <a:t>The rows and/or columns that contain the data you want to chart</a:t>
            </a:r>
          </a:p>
          <a:p>
            <a:pPr eaLnBrk="1" hangingPunct="1"/>
            <a:r>
              <a:rPr lang="en-US" altLang="en-US"/>
              <a:t>Select the range to chart</a:t>
            </a:r>
          </a:p>
          <a:p>
            <a:pPr lvl="1" eaLnBrk="1" hangingPunct="1"/>
            <a:r>
              <a:rPr lang="en-US" altLang="en-US"/>
              <a:t>Can be a single cell, but most often is multiple cells</a:t>
            </a:r>
          </a:p>
          <a:p>
            <a:pPr lvl="1" eaLnBrk="1" hangingPunct="1"/>
            <a:r>
              <a:rPr lang="en-US" altLang="en-US"/>
              <a:t>Cells may be adjacent or non-adjacent</a:t>
            </a:r>
          </a:p>
          <a:p>
            <a:pPr lvl="1" eaLnBrk="1" hangingPunct="1"/>
            <a:r>
              <a:rPr lang="en-US" altLang="en-US"/>
              <a:t>Use Shift key to select adjacent cells; use Ctrl key to select non-adjacent cells</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1.3179"/>
  <p:tag name="PPTVERSION" val="15"/>
  <p:tag name="TPOS" val="2"/>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278</TotalTime>
  <Words>1825</Words>
  <Application>Microsoft Office PowerPoint</Application>
  <PresentationFormat>On-screen Show (4:3)</PresentationFormat>
  <Paragraphs>191</Paragraphs>
  <Slides>23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Garamond</vt:lpstr>
      <vt:lpstr>Wingdings</vt:lpstr>
      <vt:lpstr>Arial Unicode MS</vt:lpstr>
      <vt:lpstr>Times New Roman</vt:lpstr>
      <vt:lpstr>Calibri</vt:lpstr>
      <vt:lpstr>Edge</vt:lpstr>
      <vt:lpstr>Application Software</vt:lpstr>
      <vt:lpstr>Logical IF Function</vt:lpstr>
      <vt:lpstr>Insert/Delete Rows or Columns</vt:lpstr>
      <vt:lpstr>Charts</vt:lpstr>
      <vt:lpstr>Choosing a Chart Type </vt:lpstr>
      <vt:lpstr>Column Charts</vt:lpstr>
      <vt:lpstr>Column Charts</vt:lpstr>
      <vt:lpstr>Creating a Chart</vt:lpstr>
      <vt:lpstr>Six Steps</vt:lpstr>
      <vt:lpstr>Six Steps (continued) </vt:lpstr>
      <vt:lpstr>Select a Chart Type</vt:lpstr>
      <vt:lpstr>Six Steps (continued)</vt:lpstr>
      <vt:lpstr>Six Steps (continued)</vt:lpstr>
      <vt:lpstr>Six Steps (continued)</vt:lpstr>
      <vt:lpstr>Print Charts </vt:lpstr>
      <vt:lpstr>Macros</vt:lpstr>
      <vt:lpstr>Macros - How to</vt:lpstr>
      <vt:lpstr>Macros – How to (cont’d.)</vt:lpstr>
      <vt:lpstr>How to show the Developer tab </vt:lpstr>
      <vt:lpstr>Saving a file in Excel 2010 with Macros</vt:lpstr>
      <vt:lpstr>Opening an xlsm file in Excel 2007</vt:lpstr>
      <vt:lpstr>Opening an xlsm file in Excel 2010</vt:lpstr>
      <vt:lpstr>Relative references in a macro</vt:lpstr>
    </vt:vector>
  </TitlesOfParts>
  <Company>University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Software</dc:title>
  <dc:creator>keen</dc:creator>
  <cp:lastModifiedBy>keen@netins.net</cp:lastModifiedBy>
  <cp:revision>20</cp:revision>
  <dcterms:created xsi:type="dcterms:W3CDTF">2007-08-24T16:09:00Z</dcterms:created>
  <dcterms:modified xsi:type="dcterms:W3CDTF">2019-10-15T00:20:41Z</dcterms:modified>
</cp:coreProperties>
</file>