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1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2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0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4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0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3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0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9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1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D17C-CC5B-495C-B3B4-1B1498B888E7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0CCB-9CBF-4392-8E36-80B0D7D8D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5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String Traversal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3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Traversing just means to process every character in a string, usually from left end to right end</a:t>
            </a:r>
          </a:p>
          <a:p>
            <a:r>
              <a:rPr lang="en-US" dirty="0" smtClean="0"/>
              <a:t>Python allows for 2 ways to do this – both useful but not identical</a:t>
            </a:r>
          </a:p>
          <a:p>
            <a:r>
              <a:rPr lang="en-US" dirty="0" smtClean="0"/>
              <a:t>if all you need is the value of each character in the string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err="1" smtClean="0"/>
              <a:t>ch</a:t>
            </a:r>
            <a:r>
              <a:rPr lang="en-US" dirty="0" smtClean="0"/>
              <a:t> in </a:t>
            </a:r>
            <a:r>
              <a:rPr lang="en-US" dirty="0" err="1" smtClean="0"/>
              <a:t>stringvar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will work fine.  </a:t>
            </a:r>
            <a:r>
              <a:rPr lang="en-US" dirty="0" err="1" smtClean="0"/>
              <a:t>ch</a:t>
            </a:r>
            <a:r>
              <a:rPr lang="en-US" dirty="0" smtClean="0"/>
              <a:t> is given the value of each character from left to right, and can be used </a:t>
            </a:r>
          </a:p>
          <a:p>
            <a:pPr marL="0" indent="0">
              <a:buNone/>
            </a:pPr>
            <a:r>
              <a:rPr lang="en-US" dirty="0" smtClean="0"/>
              <a:t>    in the for loop as you need</a:t>
            </a:r>
          </a:p>
          <a:p>
            <a:r>
              <a:rPr lang="en-US" dirty="0" smtClean="0"/>
              <a:t>The other way uses the </a:t>
            </a:r>
            <a:r>
              <a:rPr lang="en-US" b="1" dirty="0" smtClean="0"/>
              <a:t>location</a:t>
            </a:r>
            <a:r>
              <a:rPr lang="en-US" dirty="0" smtClean="0"/>
              <a:t> of the characters in the string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</a:t>
            </a:r>
            <a:r>
              <a:rPr lang="en-US" dirty="0" err="1" smtClean="0"/>
              <a:t>ct</a:t>
            </a:r>
            <a:r>
              <a:rPr lang="en-US" dirty="0" smtClean="0"/>
              <a:t> in range(len(</a:t>
            </a:r>
            <a:r>
              <a:rPr lang="en-US" dirty="0" err="1" smtClean="0"/>
              <a:t>stringvar</a:t>
            </a:r>
            <a:r>
              <a:rPr lang="en-US" dirty="0" smtClean="0"/>
              <a:t>)):</a:t>
            </a:r>
          </a:p>
          <a:p>
            <a:pPr marL="0" indent="0">
              <a:buNone/>
            </a:pPr>
            <a:r>
              <a:rPr lang="en-US" dirty="0" smtClean="0"/>
              <a:t>    makes the variable </a:t>
            </a:r>
            <a:r>
              <a:rPr lang="en-US" dirty="0" err="1" smtClean="0"/>
              <a:t>ct</a:t>
            </a:r>
            <a:r>
              <a:rPr lang="en-US" dirty="0" smtClean="0"/>
              <a:t> an integer which has all the values of the subscripts of the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characters in the string.  If it is important that you know </a:t>
            </a:r>
            <a:r>
              <a:rPr lang="en-US" b="1" dirty="0" smtClean="0"/>
              <a:t>where</a:t>
            </a:r>
            <a:r>
              <a:rPr lang="en-US" dirty="0" smtClean="0"/>
              <a:t> a character is, this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is the form you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3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Strings in Python</vt:lpstr>
      <vt:lpstr>Traversing a string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in Python</dc:title>
  <dc:creator>Debby</dc:creator>
  <cp:lastModifiedBy>Debby</cp:lastModifiedBy>
  <cp:revision>2</cp:revision>
  <dcterms:created xsi:type="dcterms:W3CDTF">2014-07-10T20:31:08Z</dcterms:created>
  <dcterms:modified xsi:type="dcterms:W3CDTF">2014-07-10T20:42:11Z</dcterms:modified>
</cp:coreProperties>
</file>