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custDataLst>
    <p:tags r:id="rId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80" d="100"/>
          <a:sy n="80" d="100"/>
        </p:scale>
        <p:origin x="60" y="1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8D17C-CC5B-495C-B3B4-1B1498B888E7}" type="datetimeFigureOut">
              <a:rPr lang="en-US" smtClean="0"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50CCB-9CBF-4392-8E36-80B0D7D8D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3123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8D17C-CC5B-495C-B3B4-1B1498B888E7}" type="datetimeFigureOut">
              <a:rPr lang="en-US" smtClean="0"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50CCB-9CBF-4392-8E36-80B0D7D8D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521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8D17C-CC5B-495C-B3B4-1B1498B888E7}" type="datetimeFigureOut">
              <a:rPr lang="en-US" smtClean="0"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50CCB-9CBF-4392-8E36-80B0D7D8D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41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8D17C-CC5B-495C-B3B4-1B1498B888E7}" type="datetimeFigureOut">
              <a:rPr lang="en-US" smtClean="0"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50CCB-9CBF-4392-8E36-80B0D7D8D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905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8D17C-CC5B-495C-B3B4-1B1498B888E7}" type="datetimeFigureOut">
              <a:rPr lang="en-US" smtClean="0"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50CCB-9CBF-4392-8E36-80B0D7D8D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241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8D17C-CC5B-495C-B3B4-1B1498B888E7}" type="datetimeFigureOut">
              <a:rPr lang="en-US" smtClean="0"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50CCB-9CBF-4392-8E36-80B0D7D8D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808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8D17C-CC5B-495C-B3B4-1B1498B888E7}" type="datetimeFigureOut">
              <a:rPr lang="en-US" smtClean="0"/>
              <a:t>7/10/2014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50CCB-9CBF-4392-8E36-80B0D7D8D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738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8D17C-CC5B-495C-B3B4-1B1498B888E7}" type="datetimeFigureOut">
              <a:rPr lang="en-US" smtClean="0"/>
              <a:t>7/10/2014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50CCB-9CBF-4392-8E36-80B0D7D8D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003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8D17C-CC5B-495C-B3B4-1B1498B888E7}" type="datetimeFigureOut">
              <a:rPr lang="en-US" smtClean="0"/>
              <a:t>7/10/2014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50CCB-9CBF-4392-8E36-80B0D7D8D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793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8D17C-CC5B-495C-B3B4-1B1498B888E7}" type="datetimeFigureOut">
              <a:rPr lang="en-US" smtClean="0"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50CCB-9CBF-4392-8E36-80B0D7D8D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598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8D17C-CC5B-495C-B3B4-1B1498B888E7}" type="datetimeFigureOut">
              <a:rPr lang="en-US" smtClean="0"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50CCB-9CBF-4392-8E36-80B0D7D8D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116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08D17C-CC5B-495C-B3B4-1B1498B888E7}" type="datetimeFigureOut">
              <a:rPr lang="en-US" smtClean="0"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B50CCB-9CBF-4392-8E36-80B0D7D8D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655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Strings in Python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String Traversal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8536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Traversing a string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Traversing just means to process every character in a string, usually from left end to right end</a:t>
            </a:r>
          </a:p>
          <a:p>
            <a:r>
              <a:rPr lang="en-US" dirty="0" smtClean="0"/>
              <a:t>Python allows for 2 ways to do this – both useful but not identical</a:t>
            </a:r>
          </a:p>
          <a:p>
            <a:r>
              <a:rPr lang="en-US" dirty="0" smtClean="0"/>
              <a:t>if all you need is the value of each character in the string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for </a:t>
            </a:r>
            <a:r>
              <a:rPr lang="en-US" dirty="0" err="1" smtClean="0"/>
              <a:t>ch</a:t>
            </a:r>
            <a:r>
              <a:rPr lang="en-US" dirty="0" smtClean="0"/>
              <a:t> in </a:t>
            </a:r>
            <a:r>
              <a:rPr lang="en-US" dirty="0" err="1" smtClean="0"/>
              <a:t>stringvar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will work fine.  </a:t>
            </a:r>
            <a:r>
              <a:rPr lang="en-US" dirty="0" err="1" smtClean="0"/>
              <a:t>ch</a:t>
            </a:r>
            <a:r>
              <a:rPr lang="en-US" dirty="0" smtClean="0"/>
              <a:t> is given the value of each character from left to right, and can be used </a:t>
            </a:r>
          </a:p>
          <a:p>
            <a:pPr marL="0" indent="0">
              <a:buNone/>
            </a:pPr>
            <a:r>
              <a:rPr lang="en-US" dirty="0" smtClean="0"/>
              <a:t>    in the for loop as you need</a:t>
            </a:r>
          </a:p>
          <a:p>
            <a:r>
              <a:rPr lang="en-US" dirty="0" smtClean="0"/>
              <a:t>The other way uses the </a:t>
            </a:r>
            <a:r>
              <a:rPr lang="en-US" b="1" dirty="0" smtClean="0"/>
              <a:t>location</a:t>
            </a:r>
            <a:r>
              <a:rPr lang="en-US" dirty="0" smtClean="0"/>
              <a:t> of the characters in the string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for </a:t>
            </a:r>
            <a:r>
              <a:rPr lang="en-US" dirty="0" err="1" smtClean="0"/>
              <a:t>ct</a:t>
            </a:r>
            <a:r>
              <a:rPr lang="en-US" dirty="0" smtClean="0"/>
              <a:t> in range(len(</a:t>
            </a:r>
            <a:r>
              <a:rPr lang="en-US" dirty="0" err="1" smtClean="0"/>
              <a:t>stringvar</a:t>
            </a:r>
            <a:r>
              <a:rPr lang="en-US" dirty="0" smtClean="0"/>
              <a:t>)):</a:t>
            </a:r>
          </a:p>
          <a:p>
            <a:pPr marL="0" indent="0">
              <a:buNone/>
            </a:pPr>
            <a:r>
              <a:rPr lang="en-US" dirty="0" smtClean="0"/>
              <a:t>    makes the variable </a:t>
            </a:r>
            <a:r>
              <a:rPr lang="en-US" dirty="0" err="1" smtClean="0"/>
              <a:t>ct</a:t>
            </a:r>
            <a:r>
              <a:rPr lang="en-US" dirty="0" smtClean="0"/>
              <a:t> an integer which has all the values of the subscripts of the  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characters in the string.  If it is important that you know </a:t>
            </a:r>
            <a:r>
              <a:rPr lang="en-US" b="1" dirty="0" smtClean="0"/>
              <a:t>where</a:t>
            </a:r>
            <a:r>
              <a:rPr lang="en-US" dirty="0" smtClean="0"/>
              <a:t> a character is, this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is the form you use.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831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0.3121"/>
  <p:tag name="PPTVERSION" val="15"/>
  <p:tag name="TPOS" val="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53</Words>
  <Application>Microsoft Office PowerPoint</Application>
  <PresentationFormat>Widescreen</PresentationFormat>
  <Paragraphs>14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Strings in Python</vt:lpstr>
      <vt:lpstr>Traversing a string</vt:lpstr>
    </vt:vector>
  </TitlesOfParts>
  <Company>University of Kentucky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Strings in Python</dc:title>
  <dc:creator>Debby</dc:creator>
  <cp:lastModifiedBy>Debby</cp:lastModifiedBy>
  <cp:revision>2</cp:revision>
  <dcterms:created xsi:type="dcterms:W3CDTF">2014-07-10T20:31:08Z</dcterms:created>
  <dcterms:modified xsi:type="dcterms:W3CDTF">2014-07-10T20:42:11Z</dcterms:modified>
</cp:coreProperties>
</file>