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087FB1-80AE-4447-BC81-D5AEADD8B6BA}"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260452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87FB1-80AE-4447-BC81-D5AEADD8B6BA}"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253192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87FB1-80AE-4447-BC81-D5AEADD8B6BA}"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338311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87FB1-80AE-4447-BC81-D5AEADD8B6BA}"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2654596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087FB1-80AE-4447-BC81-D5AEADD8B6BA}"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747499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087FB1-80AE-4447-BC81-D5AEADD8B6BA}"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3428909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087FB1-80AE-4447-BC81-D5AEADD8B6BA}" type="datetimeFigureOut">
              <a:rPr lang="en-US" smtClean="0"/>
              <a:t>6/17/2014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1539748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087FB1-80AE-4447-BC81-D5AEADD8B6BA}" type="datetimeFigureOut">
              <a:rPr lang="en-US" smtClean="0"/>
              <a:t>6/17/2014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3986948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87FB1-80AE-4447-BC81-D5AEADD8B6BA}" type="datetimeFigureOut">
              <a:rPr lang="en-US" smtClean="0"/>
              <a:t>6/17/2014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416303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87FB1-80AE-4447-BC81-D5AEADD8B6BA}"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2173368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87FB1-80AE-4447-BC81-D5AEADD8B6BA}"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B78B2-6EB1-411D-8B0C-4EAC138DE0FC}" type="slidenum">
              <a:rPr lang="en-US" smtClean="0"/>
              <a:t>‹#›</a:t>
            </a:fld>
            <a:endParaRPr lang="en-US"/>
          </a:p>
        </p:txBody>
      </p:sp>
    </p:spTree>
    <p:extLst>
      <p:ext uri="{BB962C8B-B14F-4D97-AF65-F5344CB8AC3E}">
        <p14:creationId xmlns:p14="http://schemas.microsoft.com/office/powerpoint/2010/main" val="1345246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87FB1-80AE-4447-BC81-D5AEADD8B6BA}" type="datetimeFigureOut">
              <a:rPr lang="en-US" smtClean="0"/>
              <a:t>6/17/2014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B78B2-6EB1-411D-8B0C-4EAC138DE0FC}" type="slidenum">
              <a:rPr lang="en-US" smtClean="0"/>
              <a:t>‹#›</a:t>
            </a:fld>
            <a:endParaRPr lang="en-US"/>
          </a:p>
        </p:txBody>
      </p:sp>
    </p:spTree>
    <p:extLst>
      <p:ext uri="{BB962C8B-B14F-4D97-AF65-F5344CB8AC3E}">
        <p14:creationId xmlns:p14="http://schemas.microsoft.com/office/powerpoint/2010/main" val="3654498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Graphics - </a:t>
            </a:r>
            <a:r>
              <a:rPr lang="en-US" dirty="0" err="1" smtClean="0"/>
              <a:t>setCoords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08156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coordinate system of </a:t>
            </a:r>
            <a:r>
              <a:rPr lang="en-US" dirty="0" err="1" smtClean="0"/>
              <a:t>Zelle</a:t>
            </a:r>
            <a:r>
              <a:rPr lang="en-US" dirty="0" smtClean="0"/>
              <a:t> graphics</a:t>
            </a:r>
            <a:endParaRPr lang="en-US" dirty="0"/>
          </a:p>
        </p:txBody>
      </p:sp>
      <p:sp>
        <p:nvSpPr>
          <p:cNvPr id="3" name="Content Placeholder 2"/>
          <p:cNvSpPr>
            <a:spLocks noGrp="1"/>
          </p:cNvSpPr>
          <p:nvPr>
            <p:ph idx="1"/>
          </p:nvPr>
        </p:nvSpPr>
        <p:spPr/>
        <p:txBody>
          <a:bodyPr/>
          <a:lstStyle/>
          <a:p>
            <a:r>
              <a:rPr lang="en-US" dirty="0" smtClean="0"/>
              <a:t>The default coordinate system for </a:t>
            </a:r>
            <a:r>
              <a:rPr lang="en-US" dirty="0" err="1" smtClean="0"/>
              <a:t>GraphWin</a:t>
            </a:r>
            <a:r>
              <a:rPr lang="en-US" dirty="0" smtClean="0"/>
              <a:t> is that the origin is in the upper left hand corner of the window</a:t>
            </a:r>
          </a:p>
          <a:p>
            <a:r>
              <a:rPr lang="en-US" dirty="0" smtClean="0"/>
              <a:t>Y coordinates increase as they go down the window, X coordinates increase as they go to the right in the window</a:t>
            </a:r>
          </a:p>
          <a:p>
            <a:r>
              <a:rPr lang="en-US" dirty="0" smtClean="0"/>
              <a:t>This is actually caused by history – the first display devices (CRTs) used electron beams to turn on pixels on the physical display screen, and the beams scanned starting in the upper left corner of the screen, working its way across the screen, then back to the left edge of the screen and down one row, etc. until lower right hand corner was reached, then the whole thing started over again</a:t>
            </a:r>
            <a:endParaRPr lang="en-US" dirty="0"/>
          </a:p>
        </p:txBody>
      </p:sp>
    </p:spTree>
    <p:extLst>
      <p:ext uri="{BB962C8B-B14F-4D97-AF65-F5344CB8AC3E}">
        <p14:creationId xmlns:p14="http://schemas.microsoft.com/office/powerpoint/2010/main" val="906541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setCoords</a:t>
            </a:r>
            <a:endParaRPr lang="en-US" dirty="0"/>
          </a:p>
        </p:txBody>
      </p:sp>
      <p:sp>
        <p:nvSpPr>
          <p:cNvPr id="3" name="Content Placeholder 2"/>
          <p:cNvSpPr>
            <a:spLocks noGrp="1"/>
          </p:cNvSpPr>
          <p:nvPr>
            <p:ph idx="1"/>
          </p:nvPr>
        </p:nvSpPr>
        <p:spPr/>
        <p:txBody>
          <a:bodyPr/>
          <a:lstStyle/>
          <a:p>
            <a:r>
              <a:rPr lang="en-US" dirty="0" smtClean="0"/>
              <a:t>There is a method for </a:t>
            </a:r>
            <a:r>
              <a:rPr lang="en-US" dirty="0" err="1" smtClean="0"/>
              <a:t>GraphWin</a:t>
            </a:r>
            <a:r>
              <a:rPr lang="en-US" dirty="0" smtClean="0"/>
              <a:t> objects which will let you change the origin to any place on the window that you wish</a:t>
            </a:r>
          </a:p>
          <a:p>
            <a:r>
              <a:rPr lang="en-US" dirty="0" smtClean="0"/>
              <a:t>Some people find this easier to deal with than the default</a:t>
            </a:r>
          </a:p>
          <a:p>
            <a:r>
              <a:rPr lang="en-US" dirty="0" smtClean="0"/>
              <a:t>The same method also allows you to scale the coordinates of the window (to be more compatible with the rest of your program)</a:t>
            </a:r>
          </a:p>
          <a:p>
            <a:r>
              <a:rPr lang="en-US" dirty="0" smtClean="0"/>
              <a:t>You call the method as “</a:t>
            </a:r>
            <a:r>
              <a:rPr lang="en-US" dirty="0" err="1" smtClean="0"/>
              <a:t>win.setCoords</a:t>
            </a:r>
            <a:r>
              <a:rPr lang="en-US" dirty="0" smtClean="0"/>
              <a:t>(</a:t>
            </a:r>
            <a:r>
              <a:rPr lang="en-US" dirty="0" err="1" smtClean="0"/>
              <a:t>llx</a:t>
            </a:r>
            <a:r>
              <a:rPr lang="en-US" dirty="0" smtClean="0"/>
              <a:t>, </a:t>
            </a:r>
            <a:r>
              <a:rPr lang="en-US" dirty="0" err="1" smtClean="0"/>
              <a:t>lly</a:t>
            </a:r>
            <a:r>
              <a:rPr lang="en-US" dirty="0" smtClean="0"/>
              <a:t>, </a:t>
            </a:r>
            <a:r>
              <a:rPr lang="en-US" dirty="0" err="1" smtClean="0"/>
              <a:t>urx</a:t>
            </a:r>
            <a:r>
              <a:rPr lang="en-US" dirty="0" smtClean="0"/>
              <a:t>, </a:t>
            </a:r>
            <a:r>
              <a:rPr lang="en-US" dirty="0" err="1" smtClean="0"/>
              <a:t>ury</a:t>
            </a:r>
            <a:r>
              <a:rPr lang="en-US" dirty="0" smtClean="0"/>
              <a:t>)”</a:t>
            </a:r>
          </a:p>
          <a:p>
            <a:r>
              <a:rPr lang="en-US" dirty="0" smtClean="0"/>
              <a:t>Where </a:t>
            </a:r>
            <a:r>
              <a:rPr lang="en-US" dirty="0" err="1" smtClean="0"/>
              <a:t>llx</a:t>
            </a:r>
            <a:r>
              <a:rPr lang="en-US" dirty="0" smtClean="0"/>
              <a:t> and </a:t>
            </a:r>
            <a:r>
              <a:rPr lang="en-US" dirty="0" err="1" smtClean="0"/>
              <a:t>lly</a:t>
            </a:r>
            <a:r>
              <a:rPr lang="en-US" dirty="0" smtClean="0"/>
              <a:t> are lower left x and y, </a:t>
            </a:r>
            <a:r>
              <a:rPr lang="en-US" dirty="0" err="1" smtClean="0"/>
              <a:t>urx</a:t>
            </a:r>
            <a:r>
              <a:rPr lang="en-US" dirty="0" smtClean="0"/>
              <a:t> and </a:t>
            </a:r>
            <a:r>
              <a:rPr lang="en-US" dirty="0" err="1" smtClean="0"/>
              <a:t>ury</a:t>
            </a:r>
            <a:r>
              <a:rPr lang="en-US" dirty="0" smtClean="0"/>
              <a:t> are upper right x and y</a:t>
            </a:r>
            <a:endParaRPr lang="en-US" dirty="0"/>
          </a:p>
        </p:txBody>
      </p:sp>
    </p:spTree>
    <p:extLst>
      <p:ext uri="{BB962C8B-B14F-4D97-AF65-F5344CB8AC3E}">
        <p14:creationId xmlns:p14="http://schemas.microsoft.com/office/powerpoint/2010/main" val="899632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setCoords</a:t>
            </a:r>
            <a:r>
              <a:rPr lang="en-US" dirty="0" smtClean="0"/>
              <a:t> (0, 0, 10, 20)</a:t>
            </a:r>
            <a:endParaRPr lang="en-US" dirty="0"/>
          </a:p>
        </p:txBody>
      </p:sp>
      <p:sp>
        <p:nvSpPr>
          <p:cNvPr id="3" name="Content Placeholder 2"/>
          <p:cNvSpPr>
            <a:spLocks noGrp="1"/>
          </p:cNvSpPr>
          <p:nvPr>
            <p:ph idx="1"/>
          </p:nvPr>
        </p:nvSpPr>
        <p:spPr/>
        <p:txBody>
          <a:bodyPr/>
          <a:lstStyle/>
          <a:p>
            <a:r>
              <a:rPr lang="en-US" dirty="0" smtClean="0"/>
              <a:t>Would mean that the lower left corner of the window is considered to be zero, zero (x and y are both zero)</a:t>
            </a:r>
          </a:p>
          <a:p>
            <a:r>
              <a:rPr lang="en-US" dirty="0" smtClean="0"/>
              <a:t>And the upper left corner of the window would be considered (10, 20)</a:t>
            </a:r>
          </a:p>
          <a:p>
            <a:r>
              <a:rPr lang="en-US" dirty="0" smtClean="0"/>
              <a:t>Note that the default size of a graphics window is 200 x 200.  After </a:t>
            </a:r>
            <a:r>
              <a:rPr lang="en-US" dirty="0" err="1" smtClean="0"/>
              <a:t>setCoords</a:t>
            </a:r>
            <a:r>
              <a:rPr lang="en-US" dirty="0" smtClean="0"/>
              <a:t>, the x distance is divided into 10 units and the y distance into 20 units.  This makes it possible to use floating point numbers as coordinates, like (5.5, 8.2)</a:t>
            </a:r>
          </a:p>
          <a:p>
            <a:r>
              <a:rPr lang="en-US" dirty="0" smtClean="0"/>
              <a:t>Sketch on next slide</a:t>
            </a:r>
            <a:endParaRPr lang="en-US" dirty="0"/>
          </a:p>
        </p:txBody>
      </p:sp>
    </p:spTree>
    <p:extLst>
      <p:ext uri="{BB962C8B-B14F-4D97-AF65-F5344CB8AC3E}">
        <p14:creationId xmlns:p14="http://schemas.microsoft.com/office/powerpoint/2010/main" val="2558059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setCoords</a:t>
            </a:r>
            <a:r>
              <a:rPr lang="en-US" dirty="0" smtClean="0"/>
              <a:t>(0, 0, 10, 20)</a:t>
            </a:r>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42917" y="2553292"/>
            <a:ext cx="5306165" cy="2896004"/>
          </a:xfrm>
        </p:spPr>
      </p:pic>
    </p:spTree>
    <p:extLst>
      <p:ext uri="{BB962C8B-B14F-4D97-AF65-F5344CB8AC3E}">
        <p14:creationId xmlns:p14="http://schemas.microsoft.com/office/powerpoint/2010/main" val="1749201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338</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Graphics - setCoords</vt:lpstr>
      <vt:lpstr>The coordinate system of Zelle graphics</vt:lpstr>
      <vt:lpstr>setCoords</vt:lpstr>
      <vt:lpstr>setCoords (0, 0, 10, 20)</vt:lpstr>
      <vt:lpstr>setCoords(0, 0, 10, 20)</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Graphics - setCoords</dc:title>
  <dc:creator>Distance Learning Programs</dc:creator>
  <cp:lastModifiedBy>Distance Learning Programs</cp:lastModifiedBy>
  <cp:revision>2</cp:revision>
  <dcterms:created xsi:type="dcterms:W3CDTF">2014-06-17T19:33:49Z</dcterms:created>
  <dcterms:modified xsi:type="dcterms:W3CDTF">2014-06-17T19:42:15Z</dcterms:modified>
</cp:coreProperties>
</file>