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A76C-7477-47C8-BCE8-F08CC88DEFEF}" type="datetimeFigureOut">
              <a:rPr lang="en-US" smtClean="0"/>
              <a:t>8/14/2014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9AAC2-5345-4F88-80BA-71CCE84B8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550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A76C-7477-47C8-BCE8-F08CC88DEFEF}" type="datetimeFigureOut">
              <a:rPr lang="en-US" smtClean="0"/>
              <a:t>8/14/2014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9AAC2-5345-4F88-80BA-71CCE84B8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929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A76C-7477-47C8-BCE8-F08CC88DEFEF}" type="datetimeFigureOut">
              <a:rPr lang="en-US" smtClean="0"/>
              <a:t>8/14/2014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9AAC2-5345-4F88-80BA-71CCE84B8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80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A76C-7477-47C8-BCE8-F08CC88DEFEF}" type="datetimeFigureOut">
              <a:rPr lang="en-US" smtClean="0"/>
              <a:t>8/14/2014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9AAC2-5345-4F88-80BA-71CCE84B8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32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A76C-7477-47C8-BCE8-F08CC88DEFEF}" type="datetimeFigureOut">
              <a:rPr lang="en-US" smtClean="0"/>
              <a:t>8/14/2014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9AAC2-5345-4F88-80BA-71CCE84B8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371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A76C-7477-47C8-BCE8-F08CC88DEFEF}" type="datetimeFigureOut">
              <a:rPr lang="en-US" smtClean="0"/>
              <a:t>8/14/2014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9AAC2-5345-4F88-80BA-71CCE84B8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88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A76C-7477-47C8-BCE8-F08CC88DEFEF}" type="datetimeFigureOut">
              <a:rPr lang="en-US" smtClean="0"/>
              <a:t>8/14/2014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9AAC2-5345-4F88-80BA-71CCE84B8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1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A76C-7477-47C8-BCE8-F08CC88DEFEF}" type="datetimeFigureOut">
              <a:rPr lang="en-US" smtClean="0"/>
              <a:t>8/14/2014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9AAC2-5345-4F88-80BA-71CCE84B8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52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A76C-7477-47C8-BCE8-F08CC88DEFEF}" type="datetimeFigureOut">
              <a:rPr lang="en-US" smtClean="0"/>
              <a:t>8/14/2014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9AAC2-5345-4F88-80BA-71CCE84B8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980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A76C-7477-47C8-BCE8-F08CC88DEFEF}" type="datetimeFigureOut">
              <a:rPr lang="en-US" smtClean="0"/>
              <a:t>8/14/2014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9AAC2-5345-4F88-80BA-71CCE84B8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824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A76C-7477-47C8-BCE8-F08CC88DEFEF}" type="datetimeFigureOut">
              <a:rPr lang="en-US" smtClean="0"/>
              <a:t>8/14/2014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9AAC2-5345-4F88-80BA-71CCE84B8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30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AA76C-7477-47C8-BCE8-F08CC88DEFEF}" type="datetimeFigureOut">
              <a:rPr lang="en-US" smtClean="0"/>
              <a:t>8/14/2014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9AAC2-5345-4F88-80BA-71CCE84B8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81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“is” operator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0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is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Python has “is” and “is not” as operators</a:t>
            </a:r>
          </a:p>
          <a:p>
            <a:r>
              <a:rPr lang="en-US" dirty="0" smtClean="0"/>
              <a:t>Some people confuse them with == and !=</a:t>
            </a:r>
          </a:p>
          <a:p>
            <a:r>
              <a:rPr lang="en-US" dirty="0" smtClean="0"/>
              <a:t>They are not the same!</a:t>
            </a:r>
          </a:p>
          <a:p>
            <a:r>
              <a:rPr lang="en-US" dirty="0" smtClean="0"/>
              <a:t>x is y is True if and only if x and y are </a:t>
            </a:r>
            <a:r>
              <a:rPr lang="en-US" b="1" dirty="0" smtClean="0"/>
              <a:t>the same object</a:t>
            </a:r>
          </a:p>
          <a:p>
            <a:r>
              <a:rPr lang="en-US" dirty="0" smtClean="0"/>
              <a:t>It is not the same as comparing the </a:t>
            </a:r>
            <a:r>
              <a:rPr lang="en-US" b="1" dirty="0" smtClean="0"/>
              <a:t>values</a:t>
            </a:r>
            <a:r>
              <a:rPr lang="en-US" dirty="0" smtClean="0"/>
              <a:t> of the objects</a:t>
            </a:r>
          </a:p>
          <a:p>
            <a:r>
              <a:rPr lang="en-US" dirty="0" smtClean="0"/>
              <a:t>You can think of it as asking if the addresses of two things are the same (although that is strictly an implementation detail and could </a:t>
            </a:r>
            <a:r>
              <a:rPr lang="en-US" smtClean="0"/>
              <a:t>be done differently </a:t>
            </a:r>
            <a:r>
              <a:rPr lang="en-US" dirty="0" smtClean="0"/>
              <a:t>in different versions of Python)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26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The “is” operator</vt:lpstr>
      <vt:lpstr>The is operator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“is” operator</dc:title>
  <dc:creator>Debby</dc:creator>
  <cp:lastModifiedBy>Debby</cp:lastModifiedBy>
  <cp:revision>1</cp:revision>
  <dcterms:created xsi:type="dcterms:W3CDTF">2014-08-14T20:26:45Z</dcterms:created>
  <dcterms:modified xsi:type="dcterms:W3CDTF">2014-08-14T20:26:55Z</dcterms:modified>
</cp:coreProperties>
</file>