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CA706-33CD-4BF3-9ABA-681B77C1F35A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11E0D-F608-486E-AF77-ABBFF12AA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7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CA706-33CD-4BF3-9ABA-681B77C1F35A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11E0D-F608-486E-AF77-ABBFF12AA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78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CA706-33CD-4BF3-9ABA-681B77C1F35A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11E0D-F608-486E-AF77-ABBFF12AA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78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CA706-33CD-4BF3-9ABA-681B77C1F35A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11E0D-F608-486E-AF77-ABBFF12AA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1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CA706-33CD-4BF3-9ABA-681B77C1F35A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11E0D-F608-486E-AF77-ABBFF12AA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6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CA706-33CD-4BF3-9ABA-681B77C1F35A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11E0D-F608-486E-AF77-ABBFF12AA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10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CA706-33CD-4BF3-9ABA-681B77C1F35A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11E0D-F608-486E-AF77-ABBFF12AA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26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CA706-33CD-4BF3-9ABA-681B77C1F35A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11E0D-F608-486E-AF77-ABBFF12AA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6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CA706-33CD-4BF3-9ABA-681B77C1F35A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11E0D-F608-486E-AF77-ABBFF12AA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6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CA706-33CD-4BF3-9ABA-681B77C1F35A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11E0D-F608-486E-AF77-ABBFF12AA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68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CA706-33CD-4BF3-9ABA-681B77C1F35A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11E0D-F608-486E-AF77-ABBFF12AA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CA706-33CD-4BF3-9ABA-681B77C1F35A}" type="datetimeFigureOut">
              <a:rPr lang="en-US" smtClean="0"/>
              <a:t>7/11/2014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11E0D-F608-486E-AF77-ABBFF12AA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3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Strings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Creating a 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12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different ways to create a string</a:t>
            </a:r>
          </a:p>
          <a:p>
            <a:r>
              <a:rPr lang="en-US" dirty="0" smtClean="0"/>
              <a:t>The simplest way is to hard code it into your program                  </a:t>
            </a:r>
            <a:r>
              <a:rPr lang="en-US" b="1" dirty="0" err="1" smtClean="0"/>
              <a:t>mystring</a:t>
            </a:r>
            <a:r>
              <a:rPr lang="en-US" b="1" dirty="0" smtClean="0"/>
              <a:t> = “Hello”</a:t>
            </a:r>
          </a:p>
          <a:p>
            <a:r>
              <a:rPr lang="en-US" dirty="0" smtClean="0"/>
              <a:t>Remember individual characters of </a:t>
            </a:r>
            <a:r>
              <a:rPr lang="en-US" dirty="0" err="1" smtClean="0"/>
              <a:t>mystring</a:t>
            </a:r>
            <a:r>
              <a:rPr lang="en-US" dirty="0" smtClean="0"/>
              <a:t> cannot be changed afterward (strings are immutable)</a:t>
            </a:r>
          </a:p>
          <a:p>
            <a:r>
              <a:rPr lang="en-US" dirty="0" smtClean="0"/>
              <a:t>Many of the string methods return new strings                                      </a:t>
            </a:r>
            <a:r>
              <a:rPr lang="en-US" b="1" dirty="0" err="1" smtClean="0"/>
              <a:t>newstring</a:t>
            </a:r>
            <a:r>
              <a:rPr lang="en-US" b="1" dirty="0" smtClean="0"/>
              <a:t> = </a:t>
            </a:r>
            <a:r>
              <a:rPr lang="en-US" b="1" dirty="0" err="1" smtClean="0"/>
              <a:t>mystring.upper</a:t>
            </a:r>
            <a:r>
              <a:rPr lang="en-US" b="1" dirty="0" smtClean="0"/>
              <a:t>()</a:t>
            </a:r>
            <a:endParaRPr lang="en-US" dirty="0" smtClean="0"/>
          </a:p>
          <a:p>
            <a:r>
              <a:rPr lang="en-US" dirty="0" smtClean="0"/>
              <a:t>The typecast </a:t>
            </a:r>
            <a:r>
              <a:rPr lang="en-US" dirty="0" err="1" smtClean="0"/>
              <a:t>str</a:t>
            </a:r>
            <a:r>
              <a:rPr lang="en-US" dirty="0" smtClean="0"/>
              <a:t> will create a string from another data type  </a:t>
            </a:r>
            <a:r>
              <a:rPr lang="en-US" b="1" dirty="0" err="1" smtClean="0"/>
              <a:t>mynumstring</a:t>
            </a:r>
            <a:r>
              <a:rPr lang="en-US" b="1" dirty="0" smtClean="0"/>
              <a:t> = </a:t>
            </a:r>
            <a:r>
              <a:rPr lang="en-US" b="1" dirty="0" err="1" smtClean="0"/>
              <a:t>str</a:t>
            </a:r>
            <a:r>
              <a:rPr lang="en-US" b="1" dirty="0" smtClean="0"/>
              <a:t>(</a:t>
            </a:r>
            <a:r>
              <a:rPr lang="en-US" b="1" dirty="0" err="1" smtClean="0"/>
              <a:t>num</a:t>
            </a:r>
            <a:r>
              <a:rPr lang="en-US" b="1" dirty="0" smtClean="0"/>
              <a:t>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31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a string from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read from the keyboard, the input function will always return a string  </a:t>
            </a:r>
            <a:r>
              <a:rPr lang="en-US" b="1" dirty="0" err="1" smtClean="0"/>
              <a:t>myname</a:t>
            </a:r>
            <a:r>
              <a:rPr lang="en-US" b="1" dirty="0" smtClean="0"/>
              <a:t> = input(“What’s your name? “) </a:t>
            </a:r>
          </a:p>
          <a:p>
            <a:r>
              <a:rPr lang="en-US" dirty="0" smtClean="0"/>
              <a:t>When you learn about external files, one thing you do is read from them (see Chapter 10)</a:t>
            </a:r>
          </a:p>
          <a:p>
            <a:r>
              <a:rPr lang="en-US" dirty="0" smtClean="0"/>
              <a:t>The input from a file always comes in as a string or list of strings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77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ways to create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build up a string one character at a time</a:t>
            </a:r>
          </a:p>
          <a:p>
            <a:r>
              <a:rPr lang="en-US" dirty="0" smtClean="0"/>
              <a:t>The pattern is very similar to an accumulator</a:t>
            </a:r>
          </a:p>
          <a:p>
            <a:r>
              <a:rPr lang="en-US" dirty="0" smtClean="0"/>
              <a:t>You initialize a variable to an empty string  </a:t>
            </a:r>
            <a:r>
              <a:rPr lang="en-US" b="1" dirty="0" err="1" smtClean="0"/>
              <a:t>new_one</a:t>
            </a:r>
            <a:r>
              <a:rPr lang="en-US" b="1" dirty="0" smtClean="0"/>
              <a:t> = “”</a:t>
            </a:r>
            <a:endParaRPr lang="en-US" dirty="0" smtClean="0"/>
          </a:p>
          <a:p>
            <a:r>
              <a:rPr lang="en-US" dirty="0" smtClean="0"/>
              <a:t>Then in a loop you concatenate the new character onto the variable </a:t>
            </a:r>
            <a:r>
              <a:rPr lang="en-US" b="1" dirty="0" err="1" smtClean="0"/>
              <a:t>new_one</a:t>
            </a:r>
            <a:r>
              <a:rPr lang="en-US" b="1" dirty="0" smtClean="0"/>
              <a:t> = </a:t>
            </a:r>
            <a:r>
              <a:rPr lang="en-US" b="1" dirty="0" err="1" smtClean="0"/>
              <a:t>new_one</a:t>
            </a:r>
            <a:r>
              <a:rPr lang="en-US" b="1" dirty="0" smtClean="0"/>
              <a:t> + </a:t>
            </a:r>
            <a:r>
              <a:rPr lang="en-US" b="1" dirty="0" err="1" smtClean="0"/>
              <a:t>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20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192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Strings in Python</vt:lpstr>
      <vt:lpstr>Creating a string</vt:lpstr>
      <vt:lpstr>Getting a string from input</vt:lpstr>
      <vt:lpstr>Other ways to create a string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Strings in Python</dc:title>
  <dc:creator>Debby</dc:creator>
  <cp:lastModifiedBy>Debby</cp:lastModifiedBy>
  <cp:revision>3</cp:revision>
  <dcterms:created xsi:type="dcterms:W3CDTF">2014-07-11T18:27:29Z</dcterms:created>
  <dcterms:modified xsi:type="dcterms:W3CDTF">2014-07-11T19:29:22Z</dcterms:modified>
</cp:coreProperties>
</file>