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0683-092C-4A2B-A879-5E5E46E42BD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C365-1B6B-4653-A407-3FAD8F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21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0683-092C-4A2B-A879-5E5E46E42BD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C365-1B6B-4653-A407-3FAD8F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5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0683-092C-4A2B-A879-5E5E46E42BD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C365-1B6B-4653-A407-3FAD8F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0683-092C-4A2B-A879-5E5E46E42BD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C365-1B6B-4653-A407-3FAD8F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7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0683-092C-4A2B-A879-5E5E46E42BD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C365-1B6B-4653-A407-3FAD8F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2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0683-092C-4A2B-A879-5E5E46E42BD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C365-1B6B-4653-A407-3FAD8F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7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0683-092C-4A2B-A879-5E5E46E42BD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C365-1B6B-4653-A407-3FAD8F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8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0683-092C-4A2B-A879-5E5E46E42BD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C365-1B6B-4653-A407-3FAD8F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8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0683-092C-4A2B-A879-5E5E46E42BD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C365-1B6B-4653-A407-3FAD8F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6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0683-092C-4A2B-A879-5E5E46E42BD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C365-1B6B-4653-A407-3FAD8F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2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0683-092C-4A2B-A879-5E5E46E42BD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C365-1B6B-4653-A407-3FAD8F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7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70683-092C-4A2B-A879-5E5E46E42BDD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5C365-1B6B-4653-A407-3FAD8F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When does it crash?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35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file can make a program crash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input files, there are several things that can happen which can cause a program to crash </a:t>
            </a:r>
          </a:p>
          <a:p>
            <a:r>
              <a:rPr lang="en-US" dirty="0" smtClean="0"/>
              <a:t>Some are avoidable with some care, some are not</a:t>
            </a:r>
          </a:p>
          <a:p>
            <a:pPr lvl="1"/>
            <a:r>
              <a:rPr lang="en-US" dirty="0" smtClean="0"/>
              <a:t>the file does not exist that you are trying to open </a:t>
            </a:r>
          </a:p>
          <a:p>
            <a:pPr lvl="1"/>
            <a:r>
              <a:rPr lang="en-US" dirty="0" smtClean="0"/>
              <a:t>trying to read past the end of the file </a:t>
            </a:r>
          </a:p>
          <a:p>
            <a:pPr lvl="1"/>
            <a:r>
              <a:rPr lang="en-US" dirty="0" smtClean="0"/>
              <a:t>the data in the file is not laid out as the program expects </a:t>
            </a:r>
          </a:p>
          <a:p>
            <a:pPr lvl="1"/>
            <a:r>
              <a:rPr lang="en-US" dirty="0" smtClean="0"/>
              <a:t>the file exists but is empty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7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files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output file is constructive and destructive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the file you are opening to write to does NOT exist, it is created</a:t>
            </a:r>
          </a:p>
          <a:p>
            <a:pPr lvl="2"/>
            <a:r>
              <a:rPr lang="en-US" dirty="0" smtClean="0"/>
              <a:t>Note that if you gave the path to the folder as part of the file name, the open will NOT create folders!</a:t>
            </a:r>
          </a:p>
          <a:p>
            <a:pPr lvl="2"/>
            <a:r>
              <a:rPr lang="en-US" dirty="0" smtClean="0"/>
              <a:t>In other words, </a:t>
            </a:r>
            <a:r>
              <a:rPr lang="en-US" dirty="0" err="1" smtClean="0"/>
              <a:t>outfile</a:t>
            </a:r>
            <a:r>
              <a:rPr lang="en-US" dirty="0" smtClean="0"/>
              <a:t> = open(“c:\\My Documents\\cs115\\file1.txt”, “w”) will only work if the path already exists and you have permission to write to it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the file you are opening to write to DOES exist already, all data is destroyed</a:t>
            </a:r>
          </a:p>
          <a:p>
            <a:pPr lvl="2"/>
            <a:r>
              <a:rPr lang="en-US" dirty="0" smtClean="0"/>
              <a:t>tells the OS to set the length of the file to zero bytes!</a:t>
            </a:r>
          </a:p>
          <a:p>
            <a:r>
              <a:rPr lang="en-US" dirty="0" smtClean="0"/>
              <a:t>If you try to write to a medium that is full, your program will crash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372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215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Files in Python</vt:lpstr>
      <vt:lpstr>How a file can make a program crash</vt:lpstr>
      <vt:lpstr>Output files 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Files in Python</dc:title>
  <dc:creator>Debby</dc:creator>
  <cp:lastModifiedBy>Debby</cp:lastModifiedBy>
  <cp:revision>2</cp:revision>
  <dcterms:created xsi:type="dcterms:W3CDTF">2014-07-22T19:20:34Z</dcterms:created>
  <dcterms:modified xsi:type="dcterms:W3CDTF">2014-07-22T19:27:48Z</dcterms:modified>
</cp:coreProperties>
</file>