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2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6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2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6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1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7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4EE97-0F5A-49B3-BC49-43FF49E4D839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8B955-2B96-4A6B-A1F7-79C9ACC6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Comparing </a:t>
            </a:r>
            <a:r>
              <a:rPr lang="en-US" dirty="0" smtClean="0"/>
              <a:t>Strings – ASCII History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8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Unicode mean to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takes up more room than a plain ASCII text file, which means more room on your HD, more time uploading and downloading</a:t>
            </a:r>
          </a:p>
          <a:p>
            <a:r>
              <a:rPr lang="en-US" dirty="0" smtClean="0"/>
              <a:t>As a programmer, you may run into “wide characters” or “fat characters” which will require different libraries / methods to handle</a:t>
            </a:r>
          </a:p>
          <a:p>
            <a:r>
              <a:rPr lang="en-US" dirty="0" smtClean="0"/>
              <a:t>If you get documents in foreign languages, you will be better able to get them translated correctly (Unicode does not do translation!)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numbers  is easy, how do you compare strings?</a:t>
            </a:r>
          </a:p>
          <a:p>
            <a:r>
              <a:rPr lang="en-US" dirty="0" smtClean="0"/>
              <a:t>Remember that everything inside the computer is a number – yes, everything!</a:t>
            </a:r>
          </a:p>
          <a:p>
            <a:r>
              <a:rPr lang="en-US" dirty="0" smtClean="0"/>
              <a:t>So every character on the keyboard (and more) are represented as a number inside</a:t>
            </a:r>
          </a:p>
          <a:p>
            <a:r>
              <a:rPr lang="en-US" dirty="0" smtClean="0"/>
              <a:t>Does that mean you have to memorize a lot of numbers to compare strings? No!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operator is ==, then the strings have to be exactly identical – same spacing, same case, everything has to be the same to give a True (!= gives a False then)</a:t>
            </a:r>
          </a:p>
          <a:p>
            <a:r>
              <a:rPr lang="en-US" dirty="0" smtClean="0"/>
              <a:t>If the operator is one of the </a:t>
            </a:r>
            <a:r>
              <a:rPr lang="en-US" dirty="0" smtClean="0"/>
              <a:t>other </a:t>
            </a:r>
            <a:r>
              <a:rPr lang="en-US" dirty="0" smtClean="0"/>
              <a:t>relational operators, how do you tell if one string is less than another? </a:t>
            </a:r>
            <a:r>
              <a:rPr lang="en-US" dirty="0" smtClean="0"/>
              <a:t>greater than? </a:t>
            </a:r>
            <a:r>
              <a:rPr lang="en-US" dirty="0" smtClean="0"/>
              <a:t>By using their ASCII codes!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Standard Code for Information Interchange</a:t>
            </a:r>
          </a:p>
          <a:p>
            <a:r>
              <a:rPr lang="en-US" dirty="0" smtClean="0"/>
              <a:t>Early computer manufacturers each had their own code for characters</a:t>
            </a:r>
          </a:p>
          <a:p>
            <a:r>
              <a:rPr lang="en-US" dirty="0" smtClean="0"/>
              <a:t>Users didn’t care as long as it worked, until they wanted to share / trade / sell information with someone who had a different brand of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8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small companies made a living translating </a:t>
            </a:r>
            <a:r>
              <a:rPr lang="en-US" dirty="0" smtClean="0"/>
              <a:t>data from </a:t>
            </a:r>
            <a:r>
              <a:rPr lang="en-US" dirty="0" smtClean="0"/>
              <a:t>one company’s code to another</a:t>
            </a:r>
          </a:p>
          <a:p>
            <a:r>
              <a:rPr lang="en-US" dirty="0" smtClean="0"/>
              <a:t>The computing community </a:t>
            </a:r>
            <a:r>
              <a:rPr lang="en-US" dirty="0" smtClean="0"/>
              <a:t>decided they needed a standard code for characters for all computers</a:t>
            </a:r>
          </a:p>
          <a:p>
            <a:r>
              <a:rPr lang="en-US" dirty="0" smtClean="0"/>
              <a:t>Having one helps </a:t>
            </a:r>
            <a:r>
              <a:rPr lang="en-US" dirty="0" smtClean="0"/>
              <a:t>the Internet send messages between dissimilar computers</a:t>
            </a:r>
          </a:p>
          <a:p>
            <a:r>
              <a:rPr lang="en-US" dirty="0" smtClean="0"/>
              <a:t>Other codes were considered but ASCII was the </a:t>
            </a:r>
            <a:r>
              <a:rPr lang="en-US" dirty="0" smtClean="0"/>
              <a:t>winner in the mid 1960’s</a:t>
            </a:r>
          </a:p>
          <a:p>
            <a:r>
              <a:rPr lang="en-US" dirty="0" smtClean="0"/>
              <a:t>ASCII has 256 codes, each character takes up 1 byte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ASCII is designed so that the alphabetic characters are in numeric order also.  So ‘A’ &lt; ‘B’ &lt; ‘C’ &lt; ‘D’ &lt; … &lt; ‘Z’</a:t>
            </a:r>
          </a:p>
          <a:p>
            <a:r>
              <a:rPr lang="en-US" dirty="0" smtClean="0"/>
              <a:t>Other characters:  the lower case alphabetic characters are also in numeric order  ‘a’ &lt; ‘b’ &lt; ‘c’ &lt; ‘d’ &lt; … &lt; ‘z’</a:t>
            </a:r>
          </a:p>
          <a:p>
            <a:r>
              <a:rPr lang="en-US" dirty="0" smtClean="0"/>
              <a:t>The lower case letters come </a:t>
            </a:r>
            <a:r>
              <a:rPr lang="en-US" b="1" dirty="0" smtClean="0"/>
              <a:t>after</a:t>
            </a:r>
            <a:r>
              <a:rPr lang="en-US" dirty="0" smtClean="0"/>
              <a:t> the upper case letters in </a:t>
            </a:r>
            <a:r>
              <a:rPr lang="en-US" dirty="0" smtClean="0"/>
              <a:t>ASCII – an arbitrary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about digits? ‘0’, ‘1’, ‘2’, ‘3’, …?</a:t>
            </a:r>
          </a:p>
          <a:p>
            <a:r>
              <a:rPr lang="en-US" dirty="0" smtClean="0"/>
              <a:t>They have codes also.   ASCII is designed so those digits are also in numeric order ‘0’ &lt; ‘1’ &lt; ‘2’ &lt; ‘3’ &lt; … &lt; ‘9’ </a:t>
            </a:r>
          </a:p>
          <a:p>
            <a:r>
              <a:rPr lang="en-US" dirty="0" smtClean="0"/>
              <a:t>The codes for the digits are less than the upper case </a:t>
            </a:r>
            <a:r>
              <a:rPr lang="en-US" dirty="0" smtClean="0"/>
              <a:t>letters – an arbitrary decision</a:t>
            </a:r>
            <a:endParaRPr lang="en-US" dirty="0" smtClean="0"/>
          </a:p>
          <a:p>
            <a:r>
              <a:rPr lang="en-US" dirty="0" smtClean="0"/>
              <a:t>Just one more!  ‘ ‘  = 1 space, </a:t>
            </a:r>
            <a:r>
              <a:rPr lang="en-US" dirty="0" smtClean="0"/>
              <a:t>is </a:t>
            </a:r>
            <a:r>
              <a:rPr lang="en-US" dirty="0" smtClean="0"/>
              <a:t>the lowest printable character, lower than all the other characters discussed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the </a:t>
            </a:r>
            <a:r>
              <a:rPr lang="en-US" dirty="0" smtClean="0"/>
              <a:t>order </a:t>
            </a:r>
            <a:r>
              <a:rPr lang="en-US" dirty="0" smtClean="0"/>
              <a:t>you should know</a:t>
            </a:r>
          </a:p>
          <a:p>
            <a:r>
              <a:rPr lang="en-US" dirty="0" smtClean="0"/>
              <a:t>First comes the space character</a:t>
            </a:r>
          </a:p>
          <a:p>
            <a:r>
              <a:rPr lang="en-US" dirty="0" smtClean="0"/>
              <a:t>Then the digits ‘0’ ‘1’ ‘2’ ‘3’ ‘4’ ‘5’ ‘6’ ‘7’ ‘8’ ‘9’</a:t>
            </a:r>
          </a:p>
          <a:p>
            <a:r>
              <a:rPr lang="en-US" dirty="0" smtClean="0"/>
              <a:t>Then the upper case ‘A’, ‘B’, ‘C’, ‘D’, … ‘Z’</a:t>
            </a:r>
          </a:p>
          <a:p>
            <a:r>
              <a:rPr lang="en-US" dirty="0" smtClean="0"/>
              <a:t>Then the lower case ‘a’, ‘b’, ‘c’, ‘d’, …, ‘z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There are other characters in the code – control codes, punctuation, etc.  you do NOT have to know any of those.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a while ASCII’s 256 codes was sufficient.  </a:t>
            </a:r>
            <a:r>
              <a:rPr lang="en-US" dirty="0" smtClean="0"/>
              <a:t>It contained the English (Roman) alphabet, digits and some </a:t>
            </a:r>
            <a:r>
              <a:rPr lang="en-US" dirty="0" err="1" smtClean="0"/>
              <a:t>pnc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What about other countries / languages?</a:t>
            </a:r>
          </a:p>
          <a:p>
            <a:r>
              <a:rPr lang="en-US" dirty="0" smtClean="0"/>
              <a:t>Eventually it was decided that a code that could represent more languages’ symbols had to be created.</a:t>
            </a:r>
          </a:p>
          <a:p>
            <a:r>
              <a:rPr lang="en-US" dirty="0" smtClean="0"/>
              <a:t>Unicode came about in the 90’s – first 256 characters are the ASCII code</a:t>
            </a:r>
          </a:p>
          <a:p>
            <a:r>
              <a:rPr lang="en-US" dirty="0" smtClean="0"/>
              <a:t>Each character takes up 2 bytes (or more!) so Unicode has at least 65 thousand character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704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Decisions in Python</vt:lpstr>
      <vt:lpstr>Comparing strings </vt:lpstr>
      <vt:lpstr>Comparing strings</vt:lpstr>
      <vt:lpstr>ASCII</vt:lpstr>
      <vt:lpstr>ASCII</vt:lpstr>
      <vt:lpstr>ASCII</vt:lpstr>
      <vt:lpstr>ASCII</vt:lpstr>
      <vt:lpstr>ASCII</vt:lpstr>
      <vt:lpstr>Unicode</vt:lpstr>
      <vt:lpstr>What does Unicode mean to me?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in Python</dc:title>
  <dc:creator>Debby</dc:creator>
  <cp:lastModifiedBy>Debby</cp:lastModifiedBy>
  <cp:revision>11</cp:revision>
  <dcterms:created xsi:type="dcterms:W3CDTF">2014-06-26T19:03:55Z</dcterms:created>
  <dcterms:modified xsi:type="dcterms:W3CDTF">2014-06-27T20:16:07Z</dcterms:modified>
</cp:coreProperties>
</file>