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9B36F2-B73C-43FC-B952-C8F3D5784EAC}"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57946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36F2-B73C-43FC-B952-C8F3D5784EAC}"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2797615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36F2-B73C-43FC-B952-C8F3D5784EAC}"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205754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36F2-B73C-43FC-B952-C8F3D5784EAC}"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158304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9B36F2-B73C-43FC-B952-C8F3D5784EAC}"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2641151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9B36F2-B73C-43FC-B952-C8F3D5784EAC}"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2703032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9B36F2-B73C-43FC-B952-C8F3D5784EAC}" type="datetimeFigureOut">
              <a:rPr lang="en-US" smtClean="0"/>
              <a:t>6/17/2014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170365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9B36F2-B73C-43FC-B952-C8F3D5784EAC}" type="datetimeFigureOut">
              <a:rPr lang="en-US" smtClean="0"/>
              <a:t>6/17/2014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317653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B36F2-B73C-43FC-B952-C8F3D5784EAC}" type="datetimeFigureOut">
              <a:rPr lang="en-US" smtClean="0"/>
              <a:t>6/17/2014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16270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9B36F2-B73C-43FC-B952-C8F3D5784EAC}"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97086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9B36F2-B73C-43FC-B952-C8F3D5784EAC}"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1B5F1-AABF-47C5-B436-16F7789173A7}" type="slidenum">
              <a:rPr lang="en-US" smtClean="0"/>
              <a:t>‹#›</a:t>
            </a:fld>
            <a:endParaRPr lang="en-US"/>
          </a:p>
        </p:txBody>
      </p:sp>
    </p:spTree>
    <p:extLst>
      <p:ext uri="{BB962C8B-B14F-4D97-AF65-F5344CB8AC3E}">
        <p14:creationId xmlns:p14="http://schemas.microsoft.com/office/powerpoint/2010/main" val="144580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B36F2-B73C-43FC-B952-C8F3D5784EAC}" type="datetimeFigureOut">
              <a:rPr lang="en-US" smtClean="0"/>
              <a:t>6/17/2014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E1B5F1-AABF-47C5-B436-16F7789173A7}" type="slidenum">
              <a:rPr lang="en-US" smtClean="0"/>
              <a:t>‹#›</a:t>
            </a:fld>
            <a:endParaRPr lang="en-US"/>
          </a:p>
        </p:txBody>
      </p:sp>
    </p:spTree>
    <p:extLst>
      <p:ext uri="{BB962C8B-B14F-4D97-AF65-F5344CB8AC3E}">
        <p14:creationId xmlns:p14="http://schemas.microsoft.com/office/powerpoint/2010/main" val="1817030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Graphics - Aliasing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9455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 with objects</a:t>
            </a:r>
            <a:endParaRPr lang="en-US" dirty="0"/>
          </a:p>
        </p:txBody>
      </p:sp>
      <p:sp>
        <p:nvSpPr>
          <p:cNvPr id="3" name="Content Placeholder 2"/>
          <p:cNvSpPr>
            <a:spLocks noGrp="1"/>
          </p:cNvSpPr>
          <p:nvPr>
            <p:ph idx="1"/>
          </p:nvPr>
        </p:nvSpPr>
        <p:spPr/>
        <p:txBody>
          <a:bodyPr/>
          <a:lstStyle/>
          <a:p>
            <a:r>
              <a:rPr lang="en-US" dirty="0" smtClean="0"/>
              <a:t>In any object-oriented language, you can run into a problem while using objects</a:t>
            </a:r>
          </a:p>
          <a:p>
            <a:r>
              <a:rPr lang="en-US" dirty="0" smtClean="0"/>
              <a:t>You need two objects made from the same class, and for some reason you don’t call the constructor function twice, you call it one time and then assign the object to another name</a:t>
            </a:r>
          </a:p>
          <a:p>
            <a:pPr lvl="1"/>
            <a:r>
              <a:rPr lang="en-US" dirty="0" smtClean="0"/>
              <a:t>C1 = Circle (Point(10, 10), 25)</a:t>
            </a:r>
          </a:p>
          <a:p>
            <a:pPr lvl="1"/>
            <a:r>
              <a:rPr lang="en-US" dirty="0" smtClean="0"/>
              <a:t>C2 = C1   # instead of calling Circle again</a:t>
            </a:r>
          </a:p>
          <a:p>
            <a:r>
              <a:rPr lang="en-US" dirty="0" smtClean="0"/>
              <a:t>This creates a situation where ONE object has TWO names </a:t>
            </a:r>
          </a:p>
          <a:p>
            <a:r>
              <a:rPr lang="en-US" dirty="0" smtClean="0"/>
              <a:t>This allows you to change the object using either name!</a:t>
            </a:r>
            <a:endParaRPr lang="en-US" dirty="0"/>
          </a:p>
        </p:txBody>
      </p:sp>
    </p:spTree>
    <p:extLst>
      <p:ext uri="{BB962C8B-B14F-4D97-AF65-F5344CB8AC3E}">
        <p14:creationId xmlns:p14="http://schemas.microsoft.com/office/powerpoint/2010/main" val="309954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Aliasing</a:t>
            </a:r>
            <a:endParaRPr lang="en-US" dirty="0"/>
          </a:p>
        </p:txBody>
      </p:sp>
      <p:sp>
        <p:nvSpPr>
          <p:cNvPr id="3" name="Content Placeholder 2"/>
          <p:cNvSpPr>
            <a:spLocks noGrp="1"/>
          </p:cNvSpPr>
          <p:nvPr>
            <p:ph idx="1"/>
          </p:nvPr>
        </p:nvSpPr>
        <p:spPr/>
        <p:txBody>
          <a:bodyPr/>
          <a:lstStyle/>
          <a:p>
            <a:r>
              <a:rPr lang="en-US" dirty="0" smtClean="0"/>
              <a:t>Do you see why they call it “aliasing”?   The object has one name, but then is given an ‘alias’ = another name that it is known by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2521" y="3108184"/>
            <a:ext cx="3249338" cy="244891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8343" y="3350456"/>
            <a:ext cx="2543530" cy="2257740"/>
          </a:xfrm>
          <a:prstGeom prst="rect">
            <a:avLst/>
          </a:prstGeom>
        </p:spPr>
      </p:pic>
    </p:spTree>
    <p:extLst>
      <p:ext uri="{BB962C8B-B14F-4D97-AF65-F5344CB8AC3E}">
        <p14:creationId xmlns:p14="http://schemas.microsoft.com/office/powerpoint/2010/main" val="427145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fix?</a:t>
            </a:r>
            <a:endParaRPr lang="en-US" dirty="0"/>
          </a:p>
        </p:txBody>
      </p:sp>
      <p:sp>
        <p:nvSpPr>
          <p:cNvPr id="3" name="Content Placeholder 2"/>
          <p:cNvSpPr>
            <a:spLocks noGrp="1"/>
          </p:cNvSpPr>
          <p:nvPr>
            <p:ph idx="1"/>
          </p:nvPr>
        </p:nvSpPr>
        <p:spPr/>
        <p:txBody>
          <a:bodyPr/>
          <a:lstStyle/>
          <a:p>
            <a:r>
              <a:rPr lang="en-US" dirty="0" smtClean="0"/>
              <a:t>For graphics, one simple fix = don’t do it!  Call the constructor when you need a new object</a:t>
            </a:r>
          </a:p>
          <a:p>
            <a:r>
              <a:rPr lang="en-US" dirty="0" smtClean="0"/>
              <a:t>Another way to fix it is using the clone method.  It will make </a:t>
            </a:r>
            <a:r>
              <a:rPr lang="en-US" b="1" dirty="0" smtClean="0"/>
              <a:t>another</a:t>
            </a:r>
            <a:r>
              <a:rPr lang="en-US" dirty="0" smtClean="0"/>
              <a:t> copy of the object it is called with.</a:t>
            </a:r>
          </a:p>
          <a:p>
            <a:pPr lvl="1"/>
            <a:r>
              <a:rPr lang="en-US" dirty="0" smtClean="0"/>
              <a:t>C2 = C1.clone()</a:t>
            </a:r>
          </a:p>
          <a:p>
            <a:pPr lvl="1"/>
            <a:r>
              <a:rPr lang="en-US" dirty="0" smtClean="0"/>
              <a:t>Will in fact have two circles after the statement</a:t>
            </a:r>
          </a:p>
          <a:p>
            <a:pPr lvl="1"/>
            <a:endParaRPr lang="en-US" dirty="0"/>
          </a:p>
          <a:p>
            <a:r>
              <a:rPr lang="en-US" dirty="0" smtClean="0"/>
              <a:t>Problem also occurs with other compound structures (objects) in Python and most modern languages – we will mention it in regard to lists later</a:t>
            </a:r>
            <a:endParaRPr lang="en-US" dirty="0"/>
          </a:p>
        </p:txBody>
      </p:sp>
    </p:spTree>
    <p:extLst>
      <p:ext uri="{BB962C8B-B14F-4D97-AF65-F5344CB8AC3E}">
        <p14:creationId xmlns:p14="http://schemas.microsoft.com/office/powerpoint/2010/main" val="3103098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216</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Graphics - Aliasing</vt:lpstr>
      <vt:lpstr>A problem with objects</vt:lpstr>
      <vt:lpstr>Aliasing</vt:lpstr>
      <vt:lpstr>What’s the fix?</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Graphics - Aliasing</dc:title>
  <dc:creator>Distance Learning Programs</dc:creator>
  <cp:lastModifiedBy>Distance Learning Programs</cp:lastModifiedBy>
  <cp:revision>2</cp:revision>
  <dcterms:created xsi:type="dcterms:W3CDTF">2014-06-17T20:12:25Z</dcterms:created>
  <dcterms:modified xsi:type="dcterms:W3CDTF">2014-06-17T20:15:10Z</dcterms:modified>
</cp:coreProperties>
</file>