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8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4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6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0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9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7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9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5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8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CDE75-73D7-4ADF-A78C-0823FE3386AD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E771D-3383-4211-A060-7B4A6EE2D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5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8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collection data type</a:t>
            </a:r>
          </a:p>
          <a:p>
            <a:r>
              <a:rPr lang="en-US" dirty="0" smtClean="0"/>
              <a:t>can refer to a string variable as one variable or as many different components (characters)</a:t>
            </a:r>
          </a:p>
          <a:p>
            <a:r>
              <a:rPr lang="en-US" dirty="0" smtClean="0"/>
              <a:t>string values are delimited by either single quotes or double quotes</a:t>
            </a:r>
          </a:p>
          <a:p>
            <a:r>
              <a:rPr lang="en-US" dirty="0" smtClean="0"/>
              <a:t>operators  </a:t>
            </a:r>
            <a:r>
              <a:rPr lang="en-US" dirty="0" smtClean="0"/>
              <a:t>+ and *  (overloaded operators)</a:t>
            </a:r>
          </a:p>
          <a:p>
            <a:pPr lvl="1"/>
            <a:r>
              <a:rPr lang="en-US" dirty="0" smtClean="0"/>
              <a:t>+ “concatenation”  sticks two strings together to get a new string</a:t>
            </a:r>
          </a:p>
          <a:p>
            <a:pPr lvl="1"/>
            <a:r>
              <a:rPr lang="en-US" dirty="0" smtClean="0"/>
              <a:t>* “replication” repeats a string a given number of times to give a new string</a:t>
            </a:r>
          </a:p>
          <a:p>
            <a:pPr lvl="1"/>
            <a:r>
              <a:rPr lang="en-US" dirty="0" smtClean="0"/>
              <a:t>precedence is * above </a:t>
            </a:r>
            <a:r>
              <a:rPr lang="en-US" dirty="0" smtClean="0"/>
              <a:t>+</a:t>
            </a:r>
          </a:p>
          <a:p>
            <a:pPr lvl="1"/>
            <a:r>
              <a:rPr lang="en-US" dirty="0" smtClean="0"/>
              <a:t>order of concatenation matters!  “a” + “b” is not the same as “b” + “a”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06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subscripts</a:t>
            </a:r>
          </a:p>
          <a:p>
            <a:r>
              <a:rPr lang="en-US" dirty="0" smtClean="0"/>
              <a:t>A way to tell individual characters of a string apart</a:t>
            </a:r>
          </a:p>
          <a:p>
            <a:r>
              <a:rPr lang="en-US" dirty="0" smtClean="0"/>
              <a:t>notation like that used for lists</a:t>
            </a:r>
          </a:p>
          <a:p>
            <a:r>
              <a:rPr lang="en-US" dirty="0" smtClean="0"/>
              <a:t>[ ]   with an integer (constant or variable) inside</a:t>
            </a:r>
          </a:p>
          <a:p>
            <a:r>
              <a:rPr lang="en-US" dirty="0" smtClean="0"/>
              <a:t>Strings are numbered from 0 on left end and increasing</a:t>
            </a:r>
          </a:p>
          <a:p>
            <a:r>
              <a:rPr lang="en-US" dirty="0" smtClean="0"/>
              <a:t>Strings are </a:t>
            </a:r>
            <a:r>
              <a:rPr lang="en-US" b="1" dirty="0" smtClean="0"/>
              <a:t>also</a:t>
            </a:r>
            <a:r>
              <a:rPr lang="en-US" dirty="0" smtClean="0"/>
              <a:t> numbered from -1 on right end and </a:t>
            </a:r>
            <a:r>
              <a:rPr lang="en-US" dirty="0" smtClean="0"/>
              <a:t>decreasing</a:t>
            </a:r>
          </a:p>
          <a:p>
            <a:r>
              <a:rPr lang="en-US" dirty="0" smtClean="0"/>
              <a:t>You can use an expression as an index also, like </a:t>
            </a:r>
            <a:r>
              <a:rPr lang="en-US" dirty="0" err="1" smtClean="0"/>
              <a:t>str</a:t>
            </a:r>
            <a:r>
              <a:rPr lang="en-US" dirty="0" smtClean="0"/>
              <a:t>[k + 1], as long as the expression has an integer value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810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Note this is a function, not a method (do not call it with the dot notation)</a:t>
            </a:r>
          </a:p>
          <a:p>
            <a:r>
              <a:rPr lang="en-US" dirty="0" smtClean="0"/>
              <a:t>len operates on one argument, either a string or a list</a:t>
            </a:r>
          </a:p>
          <a:p>
            <a:r>
              <a:rPr lang="en-US" dirty="0" smtClean="0"/>
              <a:t>returns an integer result,  tells </a:t>
            </a:r>
            <a:r>
              <a:rPr lang="en-US" b="1" dirty="0" smtClean="0"/>
              <a:t>how many</a:t>
            </a:r>
            <a:r>
              <a:rPr lang="en-US" dirty="0" smtClean="0"/>
              <a:t> characters are in the string or how many elements are in the list</a:t>
            </a:r>
          </a:p>
          <a:p>
            <a:r>
              <a:rPr lang="en-US" dirty="0" smtClean="0"/>
              <a:t>lowest return value is zero for the empty string</a:t>
            </a:r>
          </a:p>
          <a:p>
            <a:r>
              <a:rPr lang="en-US" dirty="0" smtClean="0"/>
              <a:t>Python claims “no upper limit on string length”, literally it depends on your environment – how much RAM you have, which OS you are running, on a typical PC today with Windows it is around 2 billion characters</a:t>
            </a:r>
          </a:p>
          <a:p>
            <a:r>
              <a:rPr lang="en-US" dirty="0" smtClean="0"/>
              <a:t>s[len(s)] would give an error!  Remember that len tells you </a:t>
            </a:r>
            <a:r>
              <a:rPr lang="en-US" b="1" dirty="0" smtClean="0"/>
              <a:t>how many</a:t>
            </a:r>
            <a:r>
              <a:rPr lang="en-US" dirty="0" smtClean="0"/>
              <a:t> characters, not what the last subscript in the string would 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3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chr</a:t>
            </a:r>
            <a:r>
              <a:rPr lang="en-US" dirty="0" smtClean="0"/>
              <a:t> and </a:t>
            </a:r>
            <a:r>
              <a:rPr lang="en-US" dirty="0" err="1" smtClean="0"/>
              <a:t>ord</a:t>
            </a:r>
            <a:r>
              <a:rPr lang="en-US" dirty="0" smtClean="0"/>
              <a:t>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Sometimes you need to work with the ASCII codes of individual characters</a:t>
            </a:r>
          </a:p>
          <a:p>
            <a:r>
              <a:rPr lang="en-US" dirty="0" err="1" smtClean="0"/>
              <a:t>chr</a:t>
            </a:r>
            <a:r>
              <a:rPr lang="en-US" dirty="0" smtClean="0"/>
              <a:t>(integer) will return the character corresponding to the ASCII code argument, example  </a:t>
            </a:r>
            <a:r>
              <a:rPr lang="en-US" dirty="0" err="1" smtClean="0"/>
              <a:t>chr</a:t>
            </a:r>
            <a:r>
              <a:rPr lang="en-US" dirty="0" smtClean="0"/>
              <a:t>(65) will return “A”</a:t>
            </a:r>
          </a:p>
          <a:p>
            <a:r>
              <a:rPr lang="en-US" dirty="0" err="1" smtClean="0"/>
              <a:t>ord</a:t>
            </a:r>
            <a:r>
              <a:rPr lang="en-US" dirty="0" smtClean="0"/>
              <a:t>(char) will return the ASCII code (as an integer) of the single character that you send, example   </a:t>
            </a:r>
            <a:r>
              <a:rPr lang="en-US" dirty="0" err="1" smtClean="0"/>
              <a:t>ord</a:t>
            </a:r>
            <a:r>
              <a:rPr lang="en-US" dirty="0" smtClean="0"/>
              <a:t>(“A”) will return 65</a:t>
            </a:r>
          </a:p>
          <a:p>
            <a:r>
              <a:rPr lang="en-US" dirty="0" smtClean="0"/>
              <a:t>In general, use the characters instead of their ASCII values in coding, it will be much more obvious what you are doing</a:t>
            </a:r>
          </a:p>
          <a:p>
            <a:pPr marL="457200" lvl="1" indent="0">
              <a:buNone/>
            </a:pPr>
            <a:r>
              <a:rPr lang="en-US" dirty="0"/>
              <a:t>D</a:t>
            </a:r>
            <a:r>
              <a:rPr lang="en-US" dirty="0" smtClean="0"/>
              <a:t>o NOT say “if </a:t>
            </a:r>
            <a:r>
              <a:rPr lang="en-US" dirty="0" err="1" smtClean="0"/>
              <a:t>ch</a:t>
            </a:r>
            <a:r>
              <a:rPr lang="en-US" dirty="0" smtClean="0"/>
              <a:t> &gt;= 65 and </a:t>
            </a:r>
            <a:r>
              <a:rPr lang="en-US" dirty="0" err="1" smtClean="0"/>
              <a:t>ch</a:t>
            </a:r>
            <a:r>
              <a:rPr lang="en-US" dirty="0" smtClean="0"/>
              <a:t> &lt;= 90” when you are checking for upper case</a:t>
            </a:r>
          </a:p>
          <a:p>
            <a:pPr marL="457200" lvl="1" indent="0">
              <a:buNone/>
            </a:pPr>
            <a:r>
              <a:rPr lang="en-US" dirty="0" smtClean="0"/>
              <a:t>it is MUCH better to say </a:t>
            </a:r>
            <a:r>
              <a:rPr lang="en-US" b="1" dirty="0" smtClean="0"/>
              <a:t>if </a:t>
            </a:r>
            <a:r>
              <a:rPr lang="en-US" b="1" dirty="0" err="1" smtClean="0"/>
              <a:t>ch</a:t>
            </a:r>
            <a:r>
              <a:rPr lang="en-US" b="1" dirty="0" smtClean="0"/>
              <a:t> &gt;= “A” and </a:t>
            </a:r>
            <a:r>
              <a:rPr lang="en-US" b="1" dirty="0" err="1" smtClean="0"/>
              <a:t>ch</a:t>
            </a:r>
            <a:r>
              <a:rPr lang="en-US" b="1" dirty="0" smtClean="0"/>
              <a:t> &lt;=“Z”</a:t>
            </a:r>
            <a:r>
              <a:rPr lang="en-US" dirty="0" smtClean="0"/>
              <a:t> or even </a:t>
            </a:r>
            <a:r>
              <a:rPr lang="en-US" b="1" dirty="0" smtClean="0"/>
              <a:t>if </a:t>
            </a:r>
            <a:r>
              <a:rPr lang="en-US" b="1" dirty="0" err="1" smtClean="0"/>
              <a:t>ch</a:t>
            </a:r>
            <a:r>
              <a:rPr lang="en-US" b="1" dirty="0" smtClean="0"/>
              <a:t> in </a:t>
            </a:r>
            <a:r>
              <a:rPr lang="en-US" b="1" dirty="0" err="1" smtClean="0"/>
              <a:t>ascii_uppercase</a:t>
            </a:r>
            <a:r>
              <a:rPr lang="en-US" dirty="0" smtClean="0"/>
              <a:t> or </a:t>
            </a:r>
            <a:r>
              <a:rPr lang="en-US" b="1" dirty="0" smtClean="0"/>
              <a:t>if </a:t>
            </a:r>
            <a:r>
              <a:rPr lang="en-US" b="1" dirty="0" err="1" smtClean="0"/>
              <a:t>ch.isupper</a:t>
            </a:r>
            <a:r>
              <a:rPr lang="en-US" b="1" dirty="0" smtClean="0"/>
              <a:t>()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0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slice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“substring” operator in Python</a:t>
            </a:r>
          </a:p>
          <a:p>
            <a:r>
              <a:rPr lang="en-US" dirty="0" smtClean="0"/>
              <a:t>See separate set of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8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463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Strings</vt:lpstr>
      <vt:lpstr>Strings</vt:lpstr>
      <vt:lpstr>Indexing</vt:lpstr>
      <vt:lpstr>The len function</vt:lpstr>
      <vt:lpstr>chr and ord functions</vt:lpstr>
      <vt:lpstr>The slice operator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</dc:title>
  <dc:creator>Debby</dc:creator>
  <cp:lastModifiedBy>Debby</cp:lastModifiedBy>
  <cp:revision>12</cp:revision>
  <dcterms:created xsi:type="dcterms:W3CDTF">2014-07-08T19:46:00Z</dcterms:created>
  <dcterms:modified xsi:type="dcterms:W3CDTF">2014-07-09T19:43:37Z</dcterms:modified>
</cp:coreProperties>
</file>