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8D49-2E10-49DD-A79F-05280254C801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E5184-4DFA-4AE2-8CEC-81ACE559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508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8D49-2E10-49DD-A79F-05280254C801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E5184-4DFA-4AE2-8CEC-81ACE559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45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8D49-2E10-49DD-A79F-05280254C801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E5184-4DFA-4AE2-8CEC-81ACE559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186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8D49-2E10-49DD-A79F-05280254C801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E5184-4DFA-4AE2-8CEC-81ACE559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854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8D49-2E10-49DD-A79F-05280254C801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E5184-4DFA-4AE2-8CEC-81ACE559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086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8D49-2E10-49DD-A79F-05280254C801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E5184-4DFA-4AE2-8CEC-81ACE559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10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8D49-2E10-49DD-A79F-05280254C801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E5184-4DFA-4AE2-8CEC-81ACE559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1324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8D49-2E10-49DD-A79F-05280254C801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E5184-4DFA-4AE2-8CEC-81ACE559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491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8D49-2E10-49DD-A79F-05280254C801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E5184-4DFA-4AE2-8CEC-81ACE559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803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8D49-2E10-49DD-A79F-05280254C801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E5184-4DFA-4AE2-8CEC-81ACE559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12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C8D49-2E10-49DD-A79F-05280254C801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DE5184-4DFA-4AE2-8CEC-81ACE559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211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C8D49-2E10-49DD-A79F-05280254C801}" type="datetimeFigureOut">
              <a:rPr lang="en-US" smtClean="0"/>
              <a:t>7/10/2014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E5184-4DFA-4AE2-8CEC-81ACE559DA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4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Strings and the slice operator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20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slice operator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This is the “substring” method which most languages have</a:t>
            </a:r>
          </a:p>
          <a:p>
            <a:r>
              <a:rPr lang="en-US" dirty="0" smtClean="0"/>
              <a:t>Given a string, you can slice pieces of the string</a:t>
            </a:r>
          </a:p>
          <a:p>
            <a:r>
              <a:rPr lang="en-US" dirty="0" smtClean="0"/>
              <a:t>the syntax of the operator uses the square brackets</a:t>
            </a:r>
          </a:p>
          <a:p>
            <a:r>
              <a:rPr lang="en-US" dirty="0" smtClean="0"/>
              <a:t>s[5:7]  means the part of the string s which starts at position 5 and includes everything </a:t>
            </a:r>
            <a:r>
              <a:rPr lang="en-US" b="1" dirty="0" smtClean="0"/>
              <a:t>up to</a:t>
            </a:r>
            <a:r>
              <a:rPr lang="en-US" dirty="0" smtClean="0"/>
              <a:t> </a:t>
            </a:r>
            <a:r>
              <a:rPr lang="en-US" b="1" dirty="0" smtClean="0"/>
              <a:t>but not including</a:t>
            </a:r>
            <a:r>
              <a:rPr lang="en-US" dirty="0" smtClean="0"/>
              <a:t> position 7, in other words, the characters at position 5 and at position 6</a:t>
            </a:r>
          </a:p>
          <a:p>
            <a:r>
              <a:rPr lang="en-US" dirty="0" smtClean="0"/>
              <a:t>Omitting an argument before the colon means to start at the beginning of the string  s[:3]  means s[0], s[1] and s[2]</a:t>
            </a:r>
          </a:p>
          <a:p>
            <a:r>
              <a:rPr lang="en-US" dirty="0" smtClean="0"/>
              <a:t>Omitting an argument after the colon means to include the rest of the string  s[4:] means s[4], s[5]… up to and including the end of the string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933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slice returns a </a:t>
            </a:r>
            <a:r>
              <a:rPr lang="en-US" b="1" dirty="0" smtClean="0"/>
              <a:t>new</a:t>
            </a:r>
            <a:r>
              <a:rPr lang="en-US" dirty="0" smtClean="0"/>
              <a:t>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Suppose s were “</a:t>
            </a:r>
            <a:r>
              <a:rPr lang="en-US" dirty="0" err="1" smtClean="0"/>
              <a:t>abcdef</a:t>
            </a:r>
            <a:r>
              <a:rPr lang="en-US" dirty="0" smtClean="0"/>
              <a:t>” and you wrote an expression like s[1:4</a:t>
            </a:r>
            <a:r>
              <a:rPr lang="en-US" dirty="0" smtClean="0"/>
              <a:t>]</a:t>
            </a:r>
          </a:p>
          <a:p>
            <a:r>
              <a:rPr lang="en-US" dirty="0" smtClean="0"/>
              <a:t>Its value is “</a:t>
            </a:r>
            <a:r>
              <a:rPr lang="en-US" dirty="0" err="1" smtClean="0"/>
              <a:t>bcd</a:t>
            </a:r>
            <a:r>
              <a:rPr lang="en-US" dirty="0" smtClean="0"/>
              <a:t>”, a new string (the original string is not changed at all)</a:t>
            </a:r>
            <a:endParaRPr lang="en-US" dirty="0" smtClean="0"/>
          </a:p>
          <a:p>
            <a:r>
              <a:rPr lang="en-US" dirty="0" smtClean="0"/>
              <a:t>If the expression were on a line by itself, it does nothing!</a:t>
            </a:r>
          </a:p>
          <a:p>
            <a:r>
              <a:rPr lang="en-US" dirty="0" smtClean="0"/>
              <a:t>You need to use the expression IN some statement, like an assignment statement, an if statement, a while statement, a print statement</a:t>
            </a:r>
          </a:p>
          <a:p>
            <a:pPr lvl="1"/>
            <a:r>
              <a:rPr lang="en-US" b="1" dirty="0" smtClean="0"/>
              <a:t>print(s[1:4])  </a:t>
            </a:r>
            <a:r>
              <a:rPr lang="en-US" dirty="0" smtClean="0"/>
              <a:t>makes sense</a:t>
            </a:r>
          </a:p>
          <a:p>
            <a:pPr lvl="1"/>
            <a:r>
              <a:rPr lang="en-US" b="1" dirty="0" smtClean="0"/>
              <a:t>t = s[1:4]  </a:t>
            </a:r>
            <a:r>
              <a:rPr lang="en-US" dirty="0" smtClean="0"/>
              <a:t>makes a copy of the 3 characters as a string and puts it into t</a:t>
            </a:r>
          </a:p>
          <a:p>
            <a:pPr lvl="1"/>
            <a:r>
              <a:rPr lang="en-US" b="1" dirty="0" smtClean="0"/>
              <a:t>s = s[1:4]  </a:t>
            </a:r>
            <a:r>
              <a:rPr lang="en-US" dirty="0" smtClean="0"/>
              <a:t>this does the same as the statement above, but the previous value of s is also discarded</a:t>
            </a:r>
          </a:p>
          <a:p>
            <a:pPr lvl="1"/>
            <a:r>
              <a:rPr lang="en-US" b="1" dirty="0" smtClean="0"/>
              <a:t>if s[1:4] == “</a:t>
            </a:r>
            <a:r>
              <a:rPr lang="en-US" b="1" dirty="0" err="1" smtClean="0"/>
              <a:t>bcd</a:t>
            </a:r>
            <a:r>
              <a:rPr lang="en-US" b="1" dirty="0" smtClean="0"/>
              <a:t>”:   </a:t>
            </a:r>
            <a:r>
              <a:rPr lang="en-US" dirty="0" smtClean="0"/>
              <a:t>would result in 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622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careful of your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str</a:t>
            </a:r>
            <a:r>
              <a:rPr lang="en-US" dirty="0" smtClean="0"/>
              <a:t>[i:i+1] is the same as saying </a:t>
            </a:r>
            <a:r>
              <a:rPr lang="en-US" dirty="0" err="1" smtClean="0"/>
              <a:t>str</a:t>
            </a:r>
            <a:r>
              <a:rPr lang="en-US" dirty="0" smtClean="0"/>
              <a:t>[</a:t>
            </a:r>
            <a:r>
              <a:rPr lang="en-US" dirty="0" err="1" smtClean="0"/>
              <a:t>i</a:t>
            </a:r>
            <a:r>
              <a:rPr lang="en-US" dirty="0" smtClean="0"/>
              <a:t>]</a:t>
            </a:r>
          </a:p>
          <a:p>
            <a:r>
              <a:rPr lang="en-US" dirty="0" smtClean="0"/>
              <a:t>It is possible to go </a:t>
            </a:r>
            <a:r>
              <a:rPr lang="en-US" dirty="0" smtClean="0"/>
              <a:t>out of range with slice – don’t go past the end of the </a:t>
            </a:r>
            <a:r>
              <a:rPr lang="en-US" dirty="0" smtClean="0"/>
              <a:t>string!</a:t>
            </a:r>
          </a:p>
          <a:p>
            <a:r>
              <a:rPr lang="en-US" dirty="0" smtClean="0"/>
              <a:t>You can leave off both the starting and ending points, as in </a:t>
            </a:r>
            <a:r>
              <a:rPr lang="en-US" b="1" dirty="0" smtClean="0"/>
              <a:t>s[:].  </a:t>
            </a:r>
            <a:r>
              <a:rPr lang="en-US" dirty="0" smtClean="0"/>
              <a:t>This produces a copy of the whole string.</a:t>
            </a:r>
          </a:p>
        </p:txBody>
      </p:sp>
    </p:spTree>
    <p:extLst>
      <p:ext uri="{BB962C8B-B14F-4D97-AF65-F5344CB8AC3E}">
        <p14:creationId xmlns:p14="http://schemas.microsoft.com/office/powerpoint/2010/main" val="1270489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</TotalTime>
  <Words>326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Strings and the slice operator</vt:lpstr>
      <vt:lpstr>The slice operator</vt:lpstr>
      <vt:lpstr>slice returns a new string</vt:lpstr>
      <vt:lpstr>Be careful of your range</vt:lpstr>
    </vt:vector>
  </TitlesOfParts>
  <Company>University of Kentucky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Strings and the slice method</dc:title>
  <dc:creator>Debby</dc:creator>
  <cp:lastModifiedBy>Debby</cp:lastModifiedBy>
  <cp:revision>10</cp:revision>
  <dcterms:created xsi:type="dcterms:W3CDTF">2014-07-09T16:39:07Z</dcterms:created>
  <dcterms:modified xsi:type="dcterms:W3CDTF">2014-07-10T19:54:54Z</dcterms:modified>
</cp:coreProperties>
</file>