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EB885-DCBA-4584-8EC8-2A20F79D55F1}"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180120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B885-DCBA-4584-8EC8-2A20F79D55F1}"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10529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B885-DCBA-4584-8EC8-2A20F79D55F1}"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8980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B885-DCBA-4584-8EC8-2A20F79D55F1}"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310934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EB885-DCBA-4584-8EC8-2A20F79D55F1}"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8373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EB885-DCBA-4584-8EC8-2A20F79D55F1}"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140096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EB885-DCBA-4584-8EC8-2A20F79D55F1}"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238436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EB885-DCBA-4584-8EC8-2A20F79D55F1}"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313241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EB885-DCBA-4584-8EC8-2A20F79D55F1}"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338380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EB885-DCBA-4584-8EC8-2A20F79D55F1}"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322939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EB885-DCBA-4584-8EC8-2A20F79D55F1}"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9A30D-64B8-43B5-A4F6-75B7BCD82188}" type="slidenum">
              <a:rPr lang="en-US" smtClean="0"/>
              <a:t>‹#›</a:t>
            </a:fld>
            <a:endParaRPr lang="en-US"/>
          </a:p>
        </p:txBody>
      </p:sp>
    </p:spTree>
    <p:extLst>
      <p:ext uri="{BB962C8B-B14F-4D97-AF65-F5344CB8AC3E}">
        <p14:creationId xmlns:p14="http://schemas.microsoft.com/office/powerpoint/2010/main" val="366118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EB885-DCBA-4584-8EC8-2A20F79D55F1}" type="datetimeFigureOut">
              <a:rPr lang="en-US" smtClean="0"/>
              <a:t>7/10/2014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9A30D-64B8-43B5-A4F6-75B7BCD82188}" type="slidenum">
              <a:rPr lang="en-US" smtClean="0"/>
              <a:t>‹#›</a:t>
            </a:fld>
            <a:endParaRPr lang="en-US"/>
          </a:p>
        </p:txBody>
      </p:sp>
    </p:spTree>
    <p:extLst>
      <p:ext uri="{BB962C8B-B14F-4D97-AF65-F5344CB8AC3E}">
        <p14:creationId xmlns:p14="http://schemas.microsoft.com/office/powerpoint/2010/main" val="708752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Strings and Lists – the split method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378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split method for strings</a:t>
            </a:r>
            <a:endParaRPr lang="en-US" dirty="0"/>
          </a:p>
        </p:txBody>
      </p:sp>
      <p:sp>
        <p:nvSpPr>
          <p:cNvPr id="3" name="Content Placeholder 2"/>
          <p:cNvSpPr>
            <a:spLocks noGrp="1"/>
          </p:cNvSpPr>
          <p:nvPr>
            <p:ph idx="1"/>
          </p:nvPr>
        </p:nvSpPr>
        <p:spPr/>
        <p:txBody>
          <a:bodyPr/>
          <a:lstStyle/>
          <a:p>
            <a:r>
              <a:rPr lang="en-US" dirty="0" smtClean="0"/>
              <a:t>This method is very powerful and is unique to Python</a:t>
            </a:r>
          </a:p>
          <a:p>
            <a:r>
              <a:rPr lang="en-US" dirty="0" smtClean="0"/>
              <a:t>It only applies to strings – remember this!</a:t>
            </a:r>
          </a:p>
          <a:p>
            <a:r>
              <a:rPr lang="en-US" dirty="0" smtClean="0"/>
              <a:t>The syntax is </a:t>
            </a:r>
            <a:r>
              <a:rPr lang="en-US" b="1" dirty="0" err="1" smtClean="0"/>
              <a:t>source.split</a:t>
            </a:r>
            <a:r>
              <a:rPr lang="en-US" b="1" dirty="0" smtClean="0"/>
              <a:t>(delimiter)</a:t>
            </a:r>
            <a:r>
              <a:rPr lang="en-US" dirty="0" smtClean="0"/>
              <a:t> or </a:t>
            </a:r>
            <a:r>
              <a:rPr lang="en-US" b="1" dirty="0" err="1" smtClean="0"/>
              <a:t>source.split</a:t>
            </a:r>
            <a:r>
              <a:rPr lang="en-US" b="1" dirty="0" smtClean="0"/>
              <a:t>()</a:t>
            </a:r>
          </a:p>
          <a:p>
            <a:r>
              <a:rPr lang="en-US" dirty="0" smtClean="0"/>
              <a:t>What does it do?  it breaks the string into smaller pieces based on the delimiter string (if given) or using any whitespace character (if no delimiter given)</a:t>
            </a:r>
          </a:p>
          <a:p>
            <a:r>
              <a:rPr lang="en-US" dirty="0" smtClean="0"/>
              <a:t>It returns a </a:t>
            </a:r>
            <a:r>
              <a:rPr lang="en-US" b="1" dirty="0" smtClean="0"/>
              <a:t>list of strings</a:t>
            </a:r>
            <a:endParaRPr lang="en-US" b="1" dirty="0"/>
          </a:p>
        </p:txBody>
      </p:sp>
    </p:spTree>
    <p:extLst>
      <p:ext uri="{BB962C8B-B14F-4D97-AF65-F5344CB8AC3E}">
        <p14:creationId xmlns:p14="http://schemas.microsoft.com/office/powerpoint/2010/main" val="617237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no delimiters</a:t>
            </a:r>
            <a:endParaRPr lang="en-US" dirty="0"/>
          </a:p>
        </p:txBody>
      </p:sp>
      <p:sp>
        <p:nvSpPr>
          <p:cNvPr id="3" name="Content Placeholder 2"/>
          <p:cNvSpPr>
            <a:spLocks noGrp="1"/>
          </p:cNvSpPr>
          <p:nvPr>
            <p:ph idx="1"/>
          </p:nvPr>
        </p:nvSpPr>
        <p:spPr/>
        <p:txBody>
          <a:bodyPr>
            <a:normAutofit/>
          </a:bodyPr>
          <a:lstStyle/>
          <a:p>
            <a:r>
              <a:rPr lang="en-US" dirty="0" smtClean="0"/>
              <a:t>Suppose that </a:t>
            </a:r>
            <a:r>
              <a:rPr lang="en-US" dirty="0" err="1" smtClean="0"/>
              <a:t>str</a:t>
            </a:r>
            <a:r>
              <a:rPr lang="en-US" dirty="0" smtClean="0"/>
              <a:t> is “  </a:t>
            </a:r>
            <a:r>
              <a:rPr lang="en-US" dirty="0" err="1" smtClean="0"/>
              <a:t>abc</a:t>
            </a:r>
            <a:r>
              <a:rPr lang="en-US" dirty="0" smtClean="0"/>
              <a:t> \t    def\t xyz    “</a:t>
            </a:r>
          </a:p>
          <a:p>
            <a:r>
              <a:rPr lang="en-US" dirty="0" err="1" smtClean="0"/>
              <a:t>str</a:t>
            </a:r>
            <a:r>
              <a:rPr lang="en-US" dirty="0" smtClean="0"/>
              <a:t> has lots of whitespace in it</a:t>
            </a:r>
          </a:p>
          <a:p>
            <a:r>
              <a:rPr lang="en-US" dirty="0" smtClean="0"/>
              <a:t>If you give the expression </a:t>
            </a:r>
            <a:r>
              <a:rPr lang="en-US" dirty="0" err="1" smtClean="0"/>
              <a:t>str.split</a:t>
            </a:r>
            <a:r>
              <a:rPr lang="en-US" dirty="0" smtClean="0"/>
              <a:t>()</a:t>
            </a:r>
          </a:p>
          <a:p>
            <a:pPr marL="457200" lvl="1" indent="0">
              <a:buNone/>
            </a:pPr>
            <a:r>
              <a:rPr lang="en-US" sz="2800" dirty="0"/>
              <a:t>	</a:t>
            </a:r>
            <a:r>
              <a:rPr lang="en-US" sz="2800" dirty="0" smtClean="0"/>
              <a:t>you get the result [“</a:t>
            </a:r>
            <a:r>
              <a:rPr lang="en-US" sz="2800" dirty="0" err="1" smtClean="0"/>
              <a:t>abc</a:t>
            </a:r>
            <a:r>
              <a:rPr lang="en-US" sz="2800" dirty="0" smtClean="0"/>
              <a:t>”, “def”, “xyz”]</a:t>
            </a:r>
          </a:p>
          <a:p>
            <a:r>
              <a:rPr lang="en-US" dirty="0" smtClean="0"/>
              <a:t>Note that the elements of the list do NOT have any whitespace in them at all</a:t>
            </a:r>
          </a:p>
          <a:p>
            <a:r>
              <a:rPr lang="en-US" dirty="0" smtClean="0"/>
              <a:t>Note that something like “ \t   “ is used as </a:t>
            </a:r>
            <a:r>
              <a:rPr lang="en-US" b="1" dirty="0" smtClean="0"/>
              <a:t>one</a:t>
            </a:r>
            <a:r>
              <a:rPr lang="en-US" dirty="0" smtClean="0"/>
              <a:t> delimiter, not used individually (which would give you lots of empty strings in the list)</a:t>
            </a:r>
            <a:endParaRPr lang="en-US" dirty="0"/>
          </a:p>
        </p:txBody>
      </p:sp>
    </p:spTree>
    <p:extLst>
      <p:ext uri="{BB962C8B-B14F-4D97-AF65-F5344CB8AC3E}">
        <p14:creationId xmlns:p14="http://schemas.microsoft.com/office/powerpoint/2010/main" val="100027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delimiters</a:t>
            </a:r>
            <a:endParaRPr lang="en-US" dirty="0"/>
          </a:p>
        </p:txBody>
      </p:sp>
      <p:sp>
        <p:nvSpPr>
          <p:cNvPr id="3" name="Content Placeholder 2"/>
          <p:cNvSpPr>
            <a:spLocks noGrp="1"/>
          </p:cNvSpPr>
          <p:nvPr>
            <p:ph idx="1"/>
          </p:nvPr>
        </p:nvSpPr>
        <p:spPr/>
        <p:txBody>
          <a:bodyPr/>
          <a:lstStyle/>
          <a:p>
            <a:r>
              <a:rPr lang="en-US" dirty="0" smtClean="0"/>
              <a:t>Suppose </a:t>
            </a:r>
            <a:r>
              <a:rPr lang="en-US" dirty="0" err="1" smtClean="0"/>
              <a:t>str</a:t>
            </a:r>
            <a:r>
              <a:rPr lang="en-US" dirty="0" smtClean="0"/>
              <a:t> contained “</a:t>
            </a:r>
            <a:r>
              <a:rPr lang="en-US" dirty="0" err="1" smtClean="0"/>
              <a:t>abbabbadefbb</a:t>
            </a:r>
            <a:r>
              <a:rPr lang="en-US" dirty="0" smtClean="0"/>
              <a:t>” and you wrote the expression </a:t>
            </a:r>
            <a:r>
              <a:rPr lang="en-US" dirty="0" err="1" smtClean="0"/>
              <a:t>str.split</a:t>
            </a:r>
            <a:r>
              <a:rPr lang="en-US" dirty="0" smtClean="0"/>
              <a:t>(“bb”)</a:t>
            </a:r>
          </a:p>
          <a:p>
            <a:r>
              <a:rPr lang="en-US" dirty="0" smtClean="0"/>
              <a:t>You get the result [“a”,”a”,”</a:t>
            </a:r>
            <a:r>
              <a:rPr lang="en-US" dirty="0" err="1" smtClean="0"/>
              <a:t>adef</a:t>
            </a:r>
            <a:r>
              <a:rPr lang="en-US" dirty="0" smtClean="0"/>
              <a:t>”,””]</a:t>
            </a:r>
          </a:p>
          <a:p>
            <a:r>
              <a:rPr lang="en-US" dirty="0" smtClean="0"/>
              <a:t>Note that there is an empty string at the end of the list because the delimiter was found at the very end of the string (same thing happens if the delimiter is at the start of the string also)</a:t>
            </a:r>
          </a:p>
          <a:p>
            <a:r>
              <a:rPr lang="en-US" dirty="0" smtClean="0"/>
              <a:t>You are only allowed one string as a delimiter, it can be as long as you wish</a:t>
            </a:r>
            <a:endParaRPr lang="en-US" dirty="0"/>
          </a:p>
        </p:txBody>
      </p:sp>
    </p:spTree>
    <p:extLst>
      <p:ext uri="{BB962C8B-B14F-4D97-AF65-F5344CB8AC3E}">
        <p14:creationId xmlns:p14="http://schemas.microsoft.com/office/powerpoint/2010/main" val="7883540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192</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Strings and Lists – the split method</vt:lpstr>
      <vt:lpstr>The split method for strings</vt:lpstr>
      <vt:lpstr>With no delimiters</vt:lpstr>
      <vt:lpstr>With delimiters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Strings and Lists – the split method</dc:title>
  <dc:creator>Debby</dc:creator>
  <cp:lastModifiedBy>Debby</cp:lastModifiedBy>
  <cp:revision>5</cp:revision>
  <dcterms:created xsi:type="dcterms:W3CDTF">2014-07-10T20:15:11Z</dcterms:created>
  <dcterms:modified xsi:type="dcterms:W3CDTF">2014-07-10T21:06:23Z</dcterms:modified>
</cp:coreProperties>
</file>