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2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9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4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1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6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5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6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8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6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DA95-3DBC-4433-844E-1FE0394F8A7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2726B-A9FB-4393-9DCA-2339339CF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6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/>
              <a:t>Flags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30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 Error: Incorrect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mistake is initializing the flag to one value, and then setting it to the SAME value in the processing phase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good_flag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 err="1" smtClean="0"/>
              <a:t>num</a:t>
            </a:r>
            <a:r>
              <a:rPr lang="en-US" dirty="0" smtClean="0"/>
              <a:t> % 10 == 0:  # multiple of 10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good_flag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#</a:t>
            </a:r>
            <a:r>
              <a:rPr lang="en-US" dirty="0" smtClean="0"/>
              <a:t>later in the program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 err="1" smtClean="0"/>
              <a:t>good_flag</a:t>
            </a:r>
            <a:r>
              <a:rPr lang="en-US" dirty="0" smtClean="0"/>
              <a:t> == True</a:t>
            </a:r>
            <a:r>
              <a:rPr lang="en-US" dirty="0" smtClean="0"/>
              <a:t>:   </a:t>
            </a:r>
            <a:r>
              <a:rPr lang="en-US" dirty="0" smtClean="0">
                <a:solidFill>
                  <a:srgbClr val="FF0000"/>
                </a:solidFill>
              </a:rPr>
              <a:t>#Always True!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print(“all numbers were multiples of 10!”)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else: 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print(“at least one number was not a multiple of 10”) </a:t>
            </a:r>
            <a:r>
              <a:rPr lang="en-US" dirty="0" smtClean="0">
                <a:solidFill>
                  <a:srgbClr val="FF0000"/>
                </a:solidFill>
              </a:rPr>
              <a:t>#dead!!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7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 Error: No </a:t>
            </a:r>
            <a:r>
              <a:rPr lang="en-US" dirty="0" smtClean="0"/>
              <a:t>initialization!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is a more subtle mistake, sometimes it crashes the program and sometimes it does not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def main():  </a:t>
            </a:r>
            <a:r>
              <a:rPr lang="en-US" dirty="0" smtClean="0">
                <a:solidFill>
                  <a:srgbClr val="FF0000"/>
                </a:solidFill>
              </a:rPr>
              <a:t># note, NO initialization of </a:t>
            </a:r>
            <a:r>
              <a:rPr lang="en-US" dirty="0" err="1" smtClean="0">
                <a:solidFill>
                  <a:srgbClr val="FF0000"/>
                </a:solidFill>
              </a:rPr>
              <a:t>ten_flag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for i in range(5):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num</a:t>
            </a:r>
            <a:r>
              <a:rPr lang="en-US" dirty="0" smtClean="0"/>
              <a:t> = int(input(“Enter a number: “))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if </a:t>
            </a:r>
            <a:r>
              <a:rPr lang="en-US" dirty="0" err="1" smtClean="0"/>
              <a:t>num</a:t>
            </a:r>
            <a:r>
              <a:rPr lang="en-US" dirty="0" smtClean="0"/>
              <a:t> == 10: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ten_flag</a:t>
            </a:r>
            <a:r>
              <a:rPr lang="en-US" dirty="0" smtClean="0"/>
              <a:t> = True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ten_flag</a:t>
            </a:r>
            <a:r>
              <a:rPr lang="en-US" dirty="0" smtClean="0"/>
              <a:t> == True: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print(“at least one ten was seen”)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print(“no tens seen”)</a:t>
            </a:r>
          </a:p>
          <a:p>
            <a:pPr marL="0" indent="0">
              <a:buNone/>
            </a:pPr>
            <a:r>
              <a:rPr lang="en-US" dirty="0" smtClean="0"/>
              <a:t>IF there was at least one </a:t>
            </a:r>
            <a:r>
              <a:rPr lang="en-US" dirty="0" smtClean="0"/>
              <a:t>10 </a:t>
            </a:r>
            <a:r>
              <a:rPr lang="en-US" dirty="0" smtClean="0"/>
              <a:t>in the input, then the </a:t>
            </a:r>
            <a:r>
              <a:rPr lang="en-US" dirty="0" err="1" smtClean="0"/>
              <a:t>ten_flag</a:t>
            </a:r>
            <a:r>
              <a:rPr lang="en-US" dirty="0" smtClean="0"/>
              <a:t> is defined by the assignment statement</a:t>
            </a:r>
          </a:p>
          <a:p>
            <a:pPr marL="0" indent="0">
              <a:buNone/>
            </a:pPr>
            <a:r>
              <a:rPr lang="en-US" dirty="0" smtClean="0"/>
              <a:t>IF there were NO tens in the input, then the flag is never set, and when it is tested at the end, the program crashes with “unknown identifier”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flag?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a mailbox </a:t>
            </a:r>
          </a:p>
          <a:p>
            <a:r>
              <a:rPr lang="en-US" dirty="0" smtClean="0"/>
              <a:t>It has a flag to indicate whether</a:t>
            </a:r>
          </a:p>
          <a:p>
            <a:pPr marL="0" indent="0">
              <a:buNone/>
            </a:pPr>
            <a:r>
              <a:rPr lang="en-US" dirty="0" smtClean="0"/>
              <a:t>   there is mail in the box or not</a:t>
            </a:r>
          </a:p>
          <a:p>
            <a:r>
              <a:rPr lang="en-US" dirty="0" smtClean="0"/>
              <a:t>The flag does not tell you how much mail you have</a:t>
            </a:r>
          </a:p>
          <a:p>
            <a:r>
              <a:rPr lang="en-US" dirty="0" smtClean="0"/>
              <a:t>It doesn’t tell you when the mail was delivered</a:t>
            </a:r>
          </a:p>
          <a:p>
            <a:r>
              <a:rPr lang="en-US" dirty="0" smtClean="0"/>
              <a:t>All it states is that “sometime in the past some mail was delivered”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725" y="1027906"/>
            <a:ext cx="25050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6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flag in computer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not new syntax or a special </a:t>
            </a:r>
            <a:r>
              <a:rPr lang="en-US" dirty="0" smtClean="0"/>
              <a:t>keyword</a:t>
            </a:r>
            <a:endParaRPr lang="en-US" dirty="0" smtClean="0"/>
          </a:p>
          <a:p>
            <a:r>
              <a:rPr lang="en-US" dirty="0" smtClean="0"/>
              <a:t>It’s a variable which can hold two different states (hint: bool!)</a:t>
            </a:r>
          </a:p>
          <a:p>
            <a:r>
              <a:rPr lang="en-US" dirty="0" smtClean="0"/>
              <a:t>It holds one value if the “situation happened” and the other value if the “situation did not happen”</a:t>
            </a:r>
          </a:p>
          <a:p>
            <a:r>
              <a:rPr lang="en-US" dirty="0" smtClean="0"/>
              <a:t>Things like “the user said they wanted to quit”. “the variable’s value exceeded 500”, “the file had a problem with opening”</a:t>
            </a:r>
          </a:p>
          <a:p>
            <a:r>
              <a:rPr lang="en-US" dirty="0" smtClean="0"/>
              <a:t>You could use any data type for the flag, but bools were made specifically for this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 flag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 it can be any valid identifier but…</a:t>
            </a:r>
          </a:p>
          <a:p>
            <a:r>
              <a:rPr lang="en-US" dirty="0" smtClean="0"/>
              <a:t>Try to make the name express the concept the flag represents</a:t>
            </a:r>
          </a:p>
          <a:p>
            <a:r>
              <a:rPr lang="en-US" dirty="0" smtClean="0"/>
              <a:t>It’s usually in the form of a question (but don’t try to use a ?)</a:t>
            </a:r>
          </a:p>
          <a:p>
            <a:r>
              <a:rPr lang="en-US" dirty="0" err="1" smtClean="0"/>
              <a:t>saw_error</a:t>
            </a:r>
            <a:r>
              <a:rPr lang="en-US" dirty="0" smtClean="0"/>
              <a:t> would make sense to be True if at least one error was seen and False otherwise</a:t>
            </a:r>
          </a:p>
          <a:p>
            <a:r>
              <a:rPr lang="en-US" dirty="0" err="1" smtClean="0"/>
              <a:t>any_vowels</a:t>
            </a:r>
            <a:r>
              <a:rPr lang="en-US" dirty="0" smtClean="0"/>
              <a:t> would be True if at least one vowel was seen, False otherwise</a:t>
            </a:r>
          </a:p>
          <a:p>
            <a:r>
              <a:rPr lang="en-US" dirty="0" err="1" smtClean="0"/>
              <a:t>in_order</a:t>
            </a:r>
            <a:r>
              <a:rPr lang="en-US" dirty="0" smtClean="0"/>
              <a:t> would be True if all the data seen was in order and False 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67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using a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your flag before you use it</a:t>
            </a:r>
          </a:p>
          <a:p>
            <a:pPr marL="457200" lvl="1" indent="0">
              <a:buNone/>
            </a:pPr>
            <a:r>
              <a:rPr lang="en-US" dirty="0" smtClean="0"/>
              <a:t>Should it be set to True? Or to False?  It’s up to you.  YOU decide what your flag means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the steps that could cause the flag to change</a:t>
            </a:r>
          </a:p>
          <a:p>
            <a:pPr marL="457200" lvl="1" indent="0">
              <a:buNone/>
            </a:pPr>
            <a:r>
              <a:rPr lang="en-US" dirty="0" smtClean="0"/>
              <a:t>This is </a:t>
            </a:r>
            <a:r>
              <a:rPr lang="en-US" dirty="0" smtClean="0"/>
              <a:t>almost always an if.  It could be inside a loop or just a series of if’s.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In these steps, </a:t>
            </a:r>
            <a:r>
              <a:rPr lang="en-US" b="1" dirty="0" smtClean="0"/>
              <a:t>if the situation happens, set the flag to the OTHER </a:t>
            </a:r>
            <a:r>
              <a:rPr lang="en-US" b="1" dirty="0" smtClean="0"/>
              <a:t>value (not the one it was initialized to). </a:t>
            </a:r>
            <a:r>
              <a:rPr lang="en-US" dirty="0" smtClean="0"/>
              <a:t>If </a:t>
            </a:r>
            <a:r>
              <a:rPr lang="en-US" dirty="0" smtClean="0"/>
              <a:t>it started as True, then set it to False and vice versa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 the processing is finished, test the flag to see what </a:t>
            </a:r>
            <a:r>
              <a:rPr lang="en-US" dirty="0" smtClean="0"/>
              <a:t>happened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(usually an if/else structure)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are there </a:t>
            </a:r>
            <a:r>
              <a:rPr lang="en-US" b="1" dirty="0" smtClean="0"/>
              <a:t>any </a:t>
            </a:r>
            <a:r>
              <a:rPr lang="en-US" dirty="0" smtClean="0"/>
              <a:t>odd numbers in the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def main():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check 10 input numbers to see if any of them were odd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odds = False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i in range(10):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num</a:t>
            </a:r>
            <a:r>
              <a:rPr lang="en-US" dirty="0" smtClean="0"/>
              <a:t> = int(input(“Enter a number: “))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num</a:t>
            </a:r>
            <a:r>
              <a:rPr lang="en-US" dirty="0" smtClean="0"/>
              <a:t> % 2 == 1: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odds = True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odds == True: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print(“Yep, at least one odd number”)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print(“nope, no odds at all”)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6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are </a:t>
            </a:r>
            <a:r>
              <a:rPr lang="en-US" b="1" dirty="0" smtClean="0"/>
              <a:t>all</a:t>
            </a:r>
            <a:r>
              <a:rPr lang="en-US" dirty="0" smtClean="0"/>
              <a:t> </a:t>
            </a:r>
            <a:r>
              <a:rPr lang="en-US" dirty="0" smtClean="0"/>
              <a:t>the numbers bigger than 50?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def main():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bigger = True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i in range(5):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num</a:t>
            </a:r>
            <a:r>
              <a:rPr lang="en-US" dirty="0" smtClean="0"/>
              <a:t> = int(input(“Enter a number: “))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num</a:t>
            </a:r>
            <a:r>
              <a:rPr lang="en-US" dirty="0" smtClean="0"/>
              <a:t> &lt;= 50: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bigger = False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bigger == True: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print(“yes, all numbers seen were bigger than 50”)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print(“no, at least one number was smaller than 50”)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the patterns “Any” and “All”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they have in common</a:t>
            </a:r>
          </a:p>
          <a:p>
            <a:pPr lvl="1"/>
            <a:r>
              <a:rPr lang="en-US" dirty="0" smtClean="0"/>
              <a:t>Both do the three steps of using a flag:  Initialize, set and test</a:t>
            </a:r>
          </a:p>
          <a:p>
            <a:r>
              <a:rPr lang="en-US" dirty="0" smtClean="0"/>
              <a:t>How they differ	</a:t>
            </a:r>
          </a:p>
          <a:p>
            <a:pPr lvl="1"/>
            <a:r>
              <a:rPr lang="en-US" dirty="0" smtClean="0"/>
              <a:t>Whether the initial value of the flag was True (all) or False (any)</a:t>
            </a:r>
          </a:p>
          <a:p>
            <a:pPr lvl="1"/>
            <a:r>
              <a:rPr lang="en-US" dirty="0" smtClean="0"/>
              <a:t>How the condition was phrased (positively “yes, condition is here!”, or negatively “sorry, one of them failed!”)</a:t>
            </a:r>
          </a:p>
          <a:p>
            <a:pPr lvl="1"/>
            <a:r>
              <a:rPr lang="en-US" dirty="0" smtClean="0"/>
              <a:t>What the final value of the flag meant:</a:t>
            </a:r>
          </a:p>
          <a:p>
            <a:pPr lvl="2"/>
            <a:r>
              <a:rPr lang="en-US" dirty="0" smtClean="0"/>
              <a:t>An “any” pattern – the True means “at least one did do it”, False “none of them did”</a:t>
            </a:r>
          </a:p>
          <a:p>
            <a:pPr lvl="2"/>
            <a:r>
              <a:rPr lang="en-US" dirty="0" smtClean="0"/>
              <a:t>An “all” pattern – the True means “ALL of them did it”, False means “at least one did not”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00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Mistakes made with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one is </a:t>
            </a:r>
            <a:r>
              <a:rPr lang="en-US" dirty="0" smtClean="0"/>
              <a:t>the most common </a:t>
            </a:r>
            <a:r>
              <a:rPr lang="en-US" dirty="0" smtClean="0"/>
              <a:t>error</a:t>
            </a:r>
          </a:p>
          <a:p>
            <a:pPr lvl="1"/>
            <a:r>
              <a:rPr lang="en-US" dirty="0" smtClean="0"/>
              <a:t>In </a:t>
            </a:r>
            <a:r>
              <a:rPr lang="en-US" b="1" dirty="0" smtClean="0"/>
              <a:t>setting</a:t>
            </a:r>
            <a:r>
              <a:rPr lang="en-US" dirty="0" smtClean="0"/>
              <a:t> the flag, use an if but you should NOT use an else!</a:t>
            </a:r>
          </a:p>
          <a:p>
            <a:pPr lvl="1"/>
            <a:r>
              <a:rPr lang="en-US" dirty="0" smtClean="0"/>
              <a:t>Like this (the mistake is in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num</a:t>
            </a:r>
            <a:r>
              <a:rPr lang="en-US" dirty="0" smtClean="0"/>
              <a:t> &lt; 0: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negflag = True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else: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	negflag = False</a:t>
            </a:r>
          </a:p>
          <a:p>
            <a:pPr lvl="1"/>
            <a:r>
              <a:rPr lang="en-US" dirty="0" smtClean="0"/>
              <a:t>This kind of logic will always change the flag, one way or the other, every iteration</a:t>
            </a:r>
          </a:p>
          <a:p>
            <a:pPr lvl="1"/>
            <a:r>
              <a:rPr lang="en-US" dirty="0" smtClean="0"/>
              <a:t>That means that the flag only reflects the very last situation that was tested, it has forgotten its “history”</a:t>
            </a:r>
          </a:p>
        </p:txBody>
      </p:sp>
    </p:spTree>
    <p:extLst>
      <p:ext uri="{BB962C8B-B14F-4D97-AF65-F5344CB8AC3E}">
        <p14:creationId xmlns:p14="http://schemas.microsoft.com/office/powerpoint/2010/main" val="16402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512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CS 115 Lecture</vt:lpstr>
      <vt:lpstr>What is a flag?</vt:lpstr>
      <vt:lpstr>A flag in computer science</vt:lpstr>
      <vt:lpstr>Naming a flag variable</vt:lpstr>
      <vt:lpstr>Steps of using a flag</vt:lpstr>
      <vt:lpstr>Example – are there any odd numbers in the data?</vt:lpstr>
      <vt:lpstr>Example: are all the numbers bigger than 50?</vt:lpstr>
      <vt:lpstr>Note the patterns “Any” and “All”</vt:lpstr>
      <vt:lpstr>Mistakes made with flags</vt:lpstr>
      <vt:lpstr>Flag Error: Incorrect initialization</vt:lpstr>
      <vt:lpstr>Flag Error: No initialization!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Flags</dc:title>
  <dc:creator>Debby</dc:creator>
  <cp:lastModifiedBy>Debby</cp:lastModifiedBy>
  <cp:revision>9</cp:revision>
  <dcterms:created xsi:type="dcterms:W3CDTF">2016-10-06T03:15:12Z</dcterms:created>
  <dcterms:modified xsi:type="dcterms:W3CDTF">2018-07-05T03:45:57Z</dcterms:modified>
</cp:coreProperties>
</file>