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32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893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93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017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811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01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832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585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697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8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04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E9391-3806-4940-B6D3-4B6A20DA3CFE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749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115 Lecture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Augmented assignment operators</a:t>
            </a:r>
          </a:p>
          <a:p>
            <a:r>
              <a:rPr lang="en-US" dirty="0" smtClean="0"/>
              <a:t>Taken from notes by Dr. Neil Moore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Augmented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Often you want to perform an operation on a variable and store the result in the same variable: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num_students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num_students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price = price * 0.9  # 10 percent discount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	change = change % 25  # change after quarters</a:t>
            </a:r>
          </a:p>
          <a:p>
            <a:pPr marL="0" indent="0">
              <a:buNone/>
            </a:pPr>
            <a:r>
              <a:rPr lang="en-US" dirty="0" smtClean="0"/>
              <a:t>Python provides a shorthand for this, </a:t>
            </a:r>
            <a:r>
              <a:rPr lang="en-US" b="1" dirty="0" smtClean="0"/>
              <a:t>augmented </a:t>
            </a:r>
            <a:r>
              <a:rPr lang="en-US" b="1" dirty="0" smtClean="0"/>
              <a:t>assignment operators: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num_students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price *= 0.9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change %= 25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62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Augmented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Combines assignment with an arithmetic operator</a:t>
            </a:r>
          </a:p>
          <a:p>
            <a:r>
              <a:rPr lang="en-US" dirty="0" smtClean="0"/>
              <a:t>The precedence is the same as assignment (=)</a:t>
            </a:r>
          </a:p>
          <a:p>
            <a:pPr lvl="1"/>
            <a:r>
              <a:rPr lang="en-US" dirty="0" smtClean="0"/>
              <a:t>Evaluate the right hand side first</a:t>
            </a:r>
          </a:p>
          <a:p>
            <a:pPr lvl="1"/>
            <a:r>
              <a:rPr lang="en-US" dirty="0" smtClean="0"/>
              <a:t>What does this do?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product *=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lvl="1"/>
            <a:r>
              <a:rPr lang="en-US" dirty="0" smtClean="0"/>
              <a:t>does NOT do: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product = product *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lvl="1"/>
            <a:r>
              <a:rPr lang="en-US" dirty="0" smtClean="0"/>
              <a:t>DOES do: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product = product * 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+ 1)</a:t>
            </a:r>
          </a:p>
          <a:p>
            <a:pPr lvl="2"/>
            <a:r>
              <a:rPr lang="en-US" dirty="0" smtClean="0"/>
              <a:t>because + is higher precedence than *=</a:t>
            </a:r>
          </a:p>
          <a:p>
            <a:r>
              <a:rPr lang="en-US" dirty="0" smtClean="0"/>
              <a:t>Sometimes called “compound operators” in other languages</a:t>
            </a:r>
          </a:p>
          <a:p>
            <a:pPr marL="914400" lvl="2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914400" lvl="2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16127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 has value 7 before the statement </a:t>
            </a:r>
            <a:r>
              <a:rPr lang="en-US" b="1" dirty="0" smtClean="0"/>
              <a:t>x += 5</a:t>
            </a:r>
            <a:r>
              <a:rPr lang="en-US" dirty="0" smtClean="0"/>
              <a:t> executes, x has value 12 afterward (7 + 5 = 12)</a:t>
            </a:r>
          </a:p>
          <a:p>
            <a:r>
              <a:rPr lang="en-US" dirty="0" smtClean="0"/>
              <a:t>y has value 10 before, </a:t>
            </a:r>
            <a:r>
              <a:rPr lang="en-US" b="1" dirty="0" smtClean="0"/>
              <a:t>y /= 5</a:t>
            </a:r>
            <a:r>
              <a:rPr lang="en-US" dirty="0" smtClean="0"/>
              <a:t> executes, y is now 2.0 (float because / gives a float always)</a:t>
            </a:r>
          </a:p>
          <a:p>
            <a:r>
              <a:rPr lang="en-US" dirty="0" smtClean="0"/>
              <a:t>t has value </a:t>
            </a:r>
            <a:r>
              <a:rPr lang="en-US" smtClean="0"/>
              <a:t>12 before, </a:t>
            </a:r>
            <a:r>
              <a:rPr lang="en-US" b="1" dirty="0" smtClean="0"/>
              <a:t>t %= 5 </a:t>
            </a:r>
            <a:r>
              <a:rPr lang="en-US" dirty="0" smtClean="0"/>
              <a:t>executes, t becomes 2 (12 % 5 = 2)</a:t>
            </a:r>
          </a:p>
          <a:p>
            <a:r>
              <a:rPr lang="en-US" dirty="0" smtClean="0"/>
              <a:t>z has value 3 before, p has the value 12 before, </a:t>
            </a:r>
            <a:r>
              <a:rPr lang="en-US" b="1" dirty="0" smtClean="0"/>
              <a:t>z *= p – 5</a:t>
            </a:r>
            <a:r>
              <a:rPr lang="en-US" dirty="0" smtClean="0"/>
              <a:t> executes, p doesn’t change, z becomes 21 (p-5 is 12-5 is 7, 3 * 7 = 21)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63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217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Office Theme</vt:lpstr>
      <vt:lpstr>CS 115 Lecture </vt:lpstr>
      <vt:lpstr>Augmented assignment</vt:lpstr>
      <vt:lpstr>Augmented assignment</vt:lpstr>
      <vt:lpstr>Examples: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Debby</dc:creator>
  <cp:lastModifiedBy>Debby</cp:lastModifiedBy>
  <cp:revision>50</cp:revision>
  <dcterms:created xsi:type="dcterms:W3CDTF">2016-02-19T16:27:02Z</dcterms:created>
  <dcterms:modified xsi:type="dcterms:W3CDTF">2018-07-16T16:26:20Z</dcterms:modified>
</cp:coreProperties>
</file>