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9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4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4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0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7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9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8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CF34-99F6-496D-BF5C-CE526EE44D7A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9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Strings Part 2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to lists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two string methods which work with lists of strings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/>
              <a:t> splits a string into words or other </a:t>
            </a:r>
            <a:r>
              <a:rPr lang="en-US" dirty="0" smtClean="0"/>
              <a:t>parts and </a:t>
            </a:r>
            <a:r>
              <a:rPr lang="en-US" dirty="0" smtClean="0"/>
              <a:t>returns a list of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Like a “super slice”</a:t>
            </a:r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dirty="0" smtClean="0"/>
              <a:t> takes a list of strings and combines </a:t>
            </a:r>
            <a:r>
              <a:rPr lang="en-US" dirty="0" smtClean="0"/>
              <a:t>them and </a:t>
            </a:r>
            <a:r>
              <a:rPr lang="en-US" dirty="0" smtClean="0"/>
              <a:t>returns a single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Like a “super </a:t>
            </a:r>
            <a:r>
              <a:rPr lang="en-US" dirty="0" err="1" smtClean="0"/>
              <a:t>concat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split method breaks a string apart and returns a list of the pieces (smaller strings). There are two ways to call split.</a:t>
            </a:r>
          </a:p>
          <a:p>
            <a:r>
              <a:rPr lang="en-US" dirty="0" smtClean="0"/>
              <a:t>No arguments: </a:t>
            </a:r>
            <a:r>
              <a:rPr lang="en-US" dirty="0" err="1" smtClean="0"/>
              <a:t>name.split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Splits the string on sequences of whitespace</a:t>
            </a:r>
          </a:p>
          <a:p>
            <a:pPr lvl="1"/>
            <a:r>
              <a:rPr lang="en-US" dirty="0" smtClean="0"/>
              <a:t>Gives you a list of “words”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phrase = “attention CS 115 students”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[“attention”, “CS”, “115”, “students”]</a:t>
            </a:r>
          </a:p>
          <a:p>
            <a:pPr lvl="1"/>
            <a:r>
              <a:rPr lang="en-US" dirty="0" smtClean="0"/>
              <a:t>Multiple whitespaces in a row are skipped, as is leading or trailing whitespace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phrase = “˽CS˽˽115-001\t”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[“CS”, “115-001”]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with a delimiter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can also pass an arbitrary delimiter (separator) as an argument to split.</a:t>
            </a:r>
          </a:p>
          <a:p>
            <a:r>
              <a:rPr lang="en-US" dirty="0" smtClean="0"/>
              <a:t>It will break the string apart on that delimiter: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date = “04/08/2015”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(“/”)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gives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[“04”, “08”,”2015”]</a:t>
            </a:r>
          </a:p>
        </p:txBody>
      </p:sp>
    </p:spTree>
    <p:extLst>
      <p:ext uri="{BB962C8B-B14F-4D97-AF65-F5344CB8AC3E}">
        <p14:creationId xmlns:p14="http://schemas.microsoft.com/office/powerpoint/2010/main" val="21666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with a delimiter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a few differences from splitting on whitespace</a:t>
            </a:r>
          </a:p>
          <a:p>
            <a:pPr lvl="1"/>
            <a:r>
              <a:rPr lang="en-US" dirty="0" smtClean="0"/>
              <a:t>Multiple delimiters in a row are NOT combined into one.  Instead you get an empty string in the resulting list: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A,,B,C”.split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(“,”)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gives  [“A”,””,”B”,”C”]</a:t>
            </a:r>
          </a:p>
          <a:p>
            <a:pPr lvl="1"/>
            <a:r>
              <a:rPr lang="en-US" dirty="0" smtClean="0"/>
              <a:t>Delimiters at the beginning/end also give empty strings in the resulting list: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“:A:2:”.split(“:”)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gives [“”, “A”, “2”, “”]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1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Whatever </a:t>
            </a:r>
            <a:r>
              <a:rPr lang="en-US" dirty="0" smtClean="0"/>
              <a:t>delimiter you use for splitting, whether whitespace or a given </a:t>
            </a:r>
            <a:r>
              <a:rPr lang="en-US" dirty="0" smtClean="0"/>
              <a:t>delimiter,  the </a:t>
            </a:r>
            <a:r>
              <a:rPr lang="en-US" dirty="0" smtClean="0"/>
              <a:t>resulting list of strings contains NONE of the delimiting characters!</a:t>
            </a:r>
          </a:p>
          <a:p>
            <a:r>
              <a:rPr lang="en-US" dirty="0" smtClean="0"/>
              <a:t>Sounds obvious but people seem to forget that</a:t>
            </a:r>
          </a:p>
          <a:p>
            <a:r>
              <a:rPr lang="en-US" dirty="0" smtClean="0"/>
              <a:t>So if you split on whitespace, the strings in the list have NO whitespace in them</a:t>
            </a:r>
          </a:p>
          <a:p>
            <a:r>
              <a:rPr lang="en-US" dirty="0" smtClean="0"/>
              <a:t>If you split on a “:”, there will be NO colons in the resulting list of strings</a:t>
            </a:r>
          </a:p>
          <a:p>
            <a:r>
              <a:rPr lang="en-US" dirty="0" smtClean="0"/>
              <a:t>People write things like this: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MyInp.strip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().split()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Why is this silly? 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</a:t>
            </a:r>
            <a:r>
              <a:rPr lang="en-US" dirty="0" smtClean="0">
                <a:cs typeface="Courier New" panose="02070309020205020404" pitchFamily="49" charset="0"/>
              </a:rPr>
              <a:t> takes off whitespace on the ends, then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>
                <a:cs typeface="Courier New" panose="02070309020205020404" pitchFamily="49" charset="0"/>
              </a:rPr>
              <a:t> happens and ALL whitespace goes away. 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</a:t>
            </a:r>
            <a:r>
              <a:rPr lang="en-US" dirty="0" smtClean="0">
                <a:cs typeface="Courier New" panose="02070309020205020404" pitchFamily="49" charset="0"/>
              </a:rPr>
              <a:t> is superfluous (redundant)!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“ “ and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think that </a:t>
            </a:r>
            <a:r>
              <a:rPr lang="en-US" dirty="0" err="1" smtClean="0"/>
              <a:t>name.split</a:t>
            </a:r>
            <a:r>
              <a:rPr lang="en-US" dirty="0" smtClean="0"/>
              <a:t>() and </a:t>
            </a:r>
            <a:r>
              <a:rPr lang="en-US" dirty="0" err="1" smtClean="0"/>
              <a:t>name.split</a:t>
            </a:r>
            <a:r>
              <a:rPr lang="en-US" dirty="0" smtClean="0"/>
              <a:t>(“ “) are “the same”.  They are NOT!</a:t>
            </a:r>
          </a:p>
          <a:p>
            <a:r>
              <a:rPr lang="en-US" dirty="0" smtClean="0"/>
              <a:t>Giving NO argument as the first example means to use all kinds of whitespace as the delimiter(s).  Tabs, newlines, ANY number of spaces become delimiters.</a:t>
            </a:r>
          </a:p>
          <a:p>
            <a:r>
              <a:rPr lang="en-US" dirty="0" smtClean="0"/>
              <a:t>If you use an argument to split, like “ “, you mean “exactly this character and no others” is the delimiter.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 “ and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</a:t>
            </a:r>
            <a:r>
              <a:rPr lang="en-US" dirty="0" smtClean="0"/>
              <a:t> = “˽˽</a:t>
            </a:r>
            <a:r>
              <a:rPr lang="en-US" dirty="0" err="1" smtClean="0"/>
              <a:t>abc˽d</a:t>
            </a:r>
            <a:r>
              <a:rPr lang="en-US" dirty="0" smtClean="0"/>
              <a:t>\n˽˽e\</a:t>
            </a:r>
            <a:r>
              <a:rPr lang="en-US" dirty="0" err="1" smtClean="0"/>
              <a:t>tfg</a:t>
            </a:r>
            <a:r>
              <a:rPr lang="en-US" dirty="0" smtClean="0"/>
              <a:t>˽”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my_str.split</a:t>
            </a:r>
            <a:r>
              <a:rPr lang="en-US" dirty="0" smtClean="0"/>
              <a:t>() gives you [“</a:t>
            </a:r>
            <a:r>
              <a:rPr lang="en-US" dirty="0" err="1" smtClean="0"/>
              <a:t>abc</a:t>
            </a:r>
            <a:r>
              <a:rPr lang="en-US" dirty="0" smtClean="0"/>
              <a:t>”,”d”,”e”,”</a:t>
            </a:r>
            <a:r>
              <a:rPr lang="en-US" dirty="0" err="1" smtClean="0"/>
              <a:t>fg</a:t>
            </a:r>
            <a:r>
              <a:rPr lang="en-US" dirty="0" smtClean="0"/>
              <a:t>”]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all traces of whitespace characters gone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my_str.split</a:t>
            </a:r>
            <a:r>
              <a:rPr lang="en-US" dirty="0" smtClean="0"/>
              <a:t>(“ “) gives you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[“”,””,”</a:t>
            </a:r>
            <a:r>
              <a:rPr lang="en-US" dirty="0" err="1" smtClean="0"/>
              <a:t>abc</a:t>
            </a:r>
            <a:r>
              <a:rPr lang="en-US" dirty="0" smtClean="0"/>
              <a:t>”,”d\n”, “”, “e\</a:t>
            </a:r>
            <a:r>
              <a:rPr lang="en-US" dirty="0" err="1" smtClean="0"/>
              <a:t>tfg</a:t>
            </a:r>
            <a:r>
              <a:rPr lang="en-US" dirty="0" smtClean="0"/>
              <a:t>”,””]</a:t>
            </a:r>
          </a:p>
          <a:p>
            <a:r>
              <a:rPr lang="en-US" dirty="0" smtClean="0"/>
              <a:t>Many MORE elements</a:t>
            </a:r>
          </a:p>
          <a:p>
            <a:r>
              <a:rPr lang="en-US" dirty="0" smtClean="0"/>
              <a:t>AND lots of them are empty strings,</a:t>
            </a:r>
          </a:p>
          <a:p>
            <a:r>
              <a:rPr lang="en-US" dirty="0" smtClean="0"/>
              <a:t>AND all other whitespace characters like \t and \n are still 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strings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if we want to do the opposite of split?</a:t>
            </a:r>
          </a:p>
          <a:p>
            <a:r>
              <a:rPr lang="en-US" dirty="0" smtClean="0"/>
              <a:t>That is, take a list of strings …</a:t>
            </a:r>
          </a:p>
          <a:p>
            <a:r>
              <a:rPr lang="en-US" dirty="0" smtClean="0"/>
              <a:t>… and join them together with a delimiter</a:t>
            </a:r>
          </a:p>
          <a:p>
            <a:r>
              <a:rPr lang="en-US" dirty="0" smtClean="0"/>
              <a:t>First, let’s write the code to do this by hand: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join.py</a:t>
            </a:r>
          </a:p>
          <a:p>
            <a:r>
              <a:rPr lang="en-US" dirty="0" smtClean="0"/>
              <a:t>Python has a built-in method to do this: join</a:t>
            </a:r>
          </a:p>
          <a:p>
            <a:pPr lvl="1"/>
            <a:r>
              <a:rPr lang="en-US" dirty="0" smtClean="0"/>
              <a:t>But calling it looks a little funny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 = “-”.join(parts)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delimiter</a:t>
            </a:r>
            <a:r>
              <a:rPr lang="en-US" dirty="0" smtClean="0"/>
              <a:t> not the list, comes before the dot!</a:t>
            </a:r>
          </a:p>
          <a:p>
            <a:pPr lvl="2"/>
            <a:r>
              <a:rPr lang="en-US" dirty="0" smtClean="0"/>
              <a:t>We ask the delimiter to join the list of strings together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</a:t>
            </a:r>
            <a:r>
              <a:rPr lang="en-US" dirty="0" smtClean="0"/>
              <a:t> is a sequence of strings (usually a list of strings)</a:t>
            </a:r>
          </a:p>
        </p:txBody>
      </p:sp>
    </p:spTree>
    <p:extLst>
      <p:ext uri="{BB962C8B-B14F-4D97-AF65-F5344CB8AC3E}">
        <p14:creationId xmlns:p14="http://schemas.microsoft.com/office/powerpoint/2010/main" val="209047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528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CS 115 Lecture</vt:lpstr>
      <vt:lpstr>Strings to lists to strings</vt:lpstr>
      <vt:lpstr>Splitting strings</vt:lpstr>
      <vt:lpstr>Splitting with a delimiter</vt:lpstr>
      <vt:lpstr>Splitting with a delimiter</vt:lpstr>
      <vt:lpstr>A note about split</vt:lpstr>
      <vt:lpstr>Difference between “ “ and whitespace</vt:lpstr>
      <vt:lpstr>“ “ and whitespace</vt:lpstr>
      <vt:lpstr>Joining strings together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14</dc:title>
  <dc:creator>Debby</dc:creator>
  <cp:lastModifiedBy>Debby</cp:lastModifiedBy>
  <cp:revision>10</cp:revision>
  <dcterms:created xsi:type="dcterms:W3CDTF">2016-04-05T02:17:52Z</dcterms:created>
  <dcterms:modified xsi:type="dcterms:W3CDTF">2016-11-15T02:01:17Z</dcterms:modified>
</cp:coreProperties>
</file>