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DA95-3DBC-4433-844E-1FE0394F8A71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726B-A9FB-4393-9DCA-2339339CF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24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DA95-3DBC-4433-844E-1FE0394F8A71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726B-A9FB-4393-9DCA-2339339CF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99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DA95-3DBC-4433-844E-1FE0394F8A71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726B-A9FB-4393-9DCA-2339339CF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44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DA95-3DBC-4433-844E-1FE0394F8A71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726B-A9FB-4393-9DCA-2339339CF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5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DA95-3DBC-4433-844E-1FE0394F8A71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726B-A9FB-4393-9DCA-2339339CF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1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DA95-3DBC-4433-844E-1FE0394F8A71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726B-A9FB-4393-9DCA-2339339CF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5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DA95-3DBC-4433-844E-1FE0394F8A71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726B-A9FB-4393-9DCA-2339339CF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6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DA95-3DBC-4433-844E-1FE0394F8A71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726B-A9FB-4393-9DCA-2339339CF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52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DA95-3DBC-4433-844E-1FE0394F8A71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726B-A9FB-4393-9DCA-2339339CF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63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DA95-3DBC-4433-844E-1FE0394F8A71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726B-A9FB-4393-9DCA-2339339CF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80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DA95-3DBC-4433-844E-1FE0394F8A71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726B-A9FB-4393-9DCA-2339339CF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961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7DA95-3DBC-4433-844E-1FE0394F8A71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2726B-A9FB-4393-9DCA-2339339CF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65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Lecture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800" dirty="0" smtClean="0"/>
              <a:t>Flags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3018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initialization!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This is a more subtle mistake, sometimes it crashes the program and sometimes it does not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def main():  </a:t>
            </a:r>
            <a:r>
              <a:rPr lang="en-US" dirty="0" smtClean="0">
                <a:solidFill>
                  <a:srgbClr val="FF0000"/>
                </a:solidFill>
              </a:rPr>
              <a:t># note, NO initialization of </a:t>
            </a:r>
            <a:r>
              <a:rPr lang="en-US" dirty="0" err="1" smtClean="0">
                <a:solidFill>
                  <a:srgbClr val="FF0000"/>
                </a:solidFill>
              </a:rPr>
              <a:t>ten_flag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for i in range(5):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num</a:t>
            </a:r>
            <a:r>
              <a:rPr lang="en-US" dirty="0" smtClean="0"/>
              <a:t> = int(input(“Enter a number: “))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if </a:t>
            </a:r>
            <a:r>
              <a:rPr lang="en-US" dirty="0" err="1" smtClean="0"/>
              <a:t>num</a:t>
            </a:r>
            <a:r>
              <a:rPr lang="en-US" dirty="0" smtClean="0"/>
              <a:t> == 10: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</a:t>
            </a:r>
            <a:r>
              <a:rPr lang="en-US" dirty="0" err="1" smtClean="0"/>
              <a:t>ten_flag</a:t>
            </a:r>
            <a:r>
              <a:rPr lang="en-US" dirty="0" smtClean="0"/>
              <a:t> = True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if </a:t>
            </a:r>
            <a:r>
              <a:rPr lang="en-US" dirty="0" err="1" smtClean="0"/>
              <a:t>ten_flag</a:t>
            </a:r>
            <a:r>
              <a:rPr lang="en-US" dirty="0" smtClean="0"/>
              <a:t> == True: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print(“at least one ten was seen”)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else: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print(“no tens seen”)</a:t>
            </a:r>
          </a:p>
          <a:p>
            <a:pPr marL="0" indent="0">
              <a:buNone/>
            </a:pPr>
            <a:r>
              <a:rPr lang="en-US" dirty="0" smtClean="0"/>
              <a:t>IF there was at least one ten in the input, then the </a:t>
            </a:r>
            <a:r>
              <a:rPr lang="en-US" dirty="0" err="1" smtClean="0"/>
              <a:t>ten_flag</a:t>
            </a:r>
            <a:r>
              <a:rPr lang="en-US" dirty="0" smtClean="0"/>
              <a:t> is defined by the assignment statement</a:t>
            </a:r>
          </a:p>
          <a:p>
            <a:pPr marL="0" indent="0">
              <a:buNone/>
            </a:pPr>
            <a:r>
              <a:rPr lang="en-US" dirty="0" smtClean="0"/>
              <a:t>IF there were NO tens in the input, then the flag is never set, and when it is tested at the end, the program crashes with “unknown identifier”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33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flag?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of a mailbox </a:t>
            </a:r>
          </a:p>
          <a:p>
            <a:r>
              <a:rPr lang="en-US" dirty="0" smtClean="0"/>
              <a:t>It has a flag to indicate whether</a:t>
            </a:r>
          </a:p>
          <a:p>
            <a:pPr marL="0" indent="0">
              <a:buNone/>
            </a:pPr>
            <a:r>
              <a:rPr lang="en-US" dirty="0" smtClean="0"/>
              <a:t>   there is mail in the box or not</a:t>
            </a:r>
          </a:p>
          <a:p>
            <a:r>
              <a:rPr lang="en-US" dirty="0" smtClean="0"/>
              <a:t>The flag does not tell you how much mail you have</a:t>
            </a:r>
          </a:p>
          <a:p>
            <a:r>
              <a:rPr lang="en-US" dirty="0" smtClean="0"/>
              <a:t>It doesn’t tell you when the mail was delivered</a:t>
            </a:r>
          </a:p>
          <a:p>
            <a:r>
              <a:rPr lang="en-US" dirty="0" smtClean="0"/>
              <a:t>All it states is that “sometime in the past some mail was delivered”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725" y="1027906"/>
            <a:ext cx="2505075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633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flag in computer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not new syntax or a special name</a:t>
            </a:r>
          </a:p>
          <a:p>
            <a:r>
              <a:rPr lang="en-US" dirty="0" smtClean="0"/>
              <a:t>It’s a variable which can hold two different states (hint: bool!)</a:t>
            </a:r>
          </a:p>
          <a:p>
            <a:r>
              <a:rPr lang="en-US" dirty="0" smtClean="0"/>
              <a:t>It holds one value if the “situation happened” and the other value if the “situation did not happen”</a:t>
            </a:r>
          </a:p>
          <a:p>
            <a:r>
              <a:rPr lang="en-US" dirty="0" smtClean="0"/>
              <a:t>Things like “the user said they wanted to quit”. “the variable’s value exceeded 500”, “the file had a problem with opening”</a:t>
            </a:r>
          </a:p>
          <a:p>
            <a:r>
              <a:rPr lang="en-US" dirty="0" smtClean="0"/>
              <a:t>You could use any data type for the flag, but bools were made specifically for this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546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using a flag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your flag before you use it</a:t>
            </a:r>
          </a:p>
          <a:p>
            <a:pPr marL="457200" lvl="1" indent="0">
              <a:buNone/>
            </a:pPr>
            <a:r>
              <a:rPr lang="en-US" dirty="0" smtClean="0"/>
              <a:t>Should it be set to True? Or to False?  It’s up to you.  YOU decide what your flag means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Give the steps that could cause the flag to change</a:t>
            </a:r>
          </a:p>
          <a:p>
            <a:pPr marL="457200" lvl="1" indent="0">
              <a:buNone/>
            </a:pPr>
            <a:r>
              <a:rPr lang="en-US" dirty="0" smtClean="0"/>
              <a:t>This is most often a loop, but does not have to be.  It could be a series of if’s.</a:t>
            </a:r>
          </a:p>
          <a:p>
            <a:pPr marL="457200" lvl="1" indent="0">
              <a:buNone/>
            </a:pPr>
            <a:r>
              <a:rPr lang="en-US" dirty="0" smtClean="0"/>
              <a:t>It’s most often more than a line or two of code.</a:t>
            </a:r>
          </a:p>
          <a:p>
            <a:pPr marL="457200" lvl="1" indent="0">
              <a:buNone/>
            </a:pPr>
            <a:r>
              <a:rPr lang="en-US" dirty="0" smtClean="0"/>
              <a:t>In these steps, </a:t>
            </a:r>
            <a:r>
              <a:rPr lang="en-US" b="1" dirty="0" smtClean="0"/>
              <a:t>if the situation happens, set the flag to the OTHER value.</a:t>
            </a:r>
          </a:p>
          <a:p>
            <a:pPr marL="457200" lvl="1" indent="0">
              <a:buNone/>
            </a:pPr>
            <a:r>
              <a:rPr lang="en-US" dirty="0" smtClean="0"/>
              <a:t>If it started as True, then set it to False and vice versa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AFTER the processing is finished, test the flag to see what happened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44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are there </a:t>
            </a:r>
            <a:r>
              <a:rPr lang="en-US" b="1" dirty="0" smtClean="0"/>
              <a:t>any </a:t>
            </a:r>
            <a:r>
              <a:rPr lang="en-US" dirty="0" smtClean="0"/>
              <a:t>odd numbers in the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def main():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# check 10 input numbers to see if any of them were odd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odds = False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for i in range(10):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num</a:t>
            </a:r>
            <a:r>
              <a:rPr lang="en-US" dirty="0" smtClean="0"/>
              <a:t> = int(input(“Enter a number: “))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if </a:t>
            </a:r>
            <a:r>
              <a:rPr lang="en-US" dirty="0" err="1" smtClean="0"/>
              <a:t>num</a:t>
            </a:r>
            <a:r>
              <a:rPr lang="en-US" dirty="0" smtClean="0"/>
              <a:t> % 2 == 1: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odds = True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if odds == True: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print(“Yep, at least one odd number”)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else: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print(“nope, no odds at all”)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360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are ALL the numbers bigger than 50?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def main():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bigger = True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for i in range(5):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num</a:t>
            </a:r>
            <a:r>
              <a:rPr lang="en-US" dirty="0" smtClean="0"/>
              <a:t> = int(input(“Enter a number: “))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if </a:t>
            </a:r>
            <a:r>
              <a:rPr lang="en-US" dirty="0" err="1" smtClean="0"/>
              <a:t>num</a:t>
            </a:r>
            <a:r>
              <a:rPr lang="en-US" dirty="0" smtClean="0"/>
              <a:t> &lt;= 50: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bigger = False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if bigger == True: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print(“yes, all numbers seen were bigger than 50”)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else: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print(“no, at least one number was smaller than 50”)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480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the patterns “Any” and “All”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they have in common</a:t>
            </a:r>
          </a:p>
          <a:p>
            <a:pPr lvl="1"/>
            <a:r>
              <a:rPr lang="en-US" dirty="0" smtClean="0"/>
              <a:t>Both do the three steps of using a flag:  Initialize, set and test</a:t>
            </a:r>
          </a:p>
          <a:p>
            <a:r>
              <a:rPr lang="en-US" dirty="0" smtClean="0"/>
              <a:t>How they differ	</a:t>
            </a:r>
          </a:p>
          <a:p>
            <a:pPr lvl="1"/>
            <a:r>
              <a:rPr lang="en-US" dirty="0" smtClean="0"/>
              <a:t>Whether the initial value of the flag was True (all) or False (any)</a:t>
            </a:r>
          </a:p>
          <a:p>
            <a:pPr lvl="1"/>
            <a:r>
              <a:rPr lang="en-US" dirty="0" smtClean="0"/>
              <a:t>How the condition was phrased (positively “yes, condition is here!”, or negatively “sorry, one of them failed!”)</a:t>
            </a:r>
          </a:p>
          <a:p>
            <a:pPr lvl="1"/>
            <a:r>
              <a:rPr lang="en-US" dirty="0" smtClean="0"/>
              <a:t>What the final value of the flag meant:</a:t>
            </a:r>
          </a:p>
          <a:p>
            <a:pPr lvl="2"/>
            <a:r>
              <a:rPr lang="en-US" dirty="0" smtClean="0"/>
              <a:t>An “any” pattern – the True means “at least one did do it”, False “none of them did”</a:t>
            </a:r>
          </a:p>
          <a:p>
            <a:pPr lvl="2"/>
            <a:r>
              <a:rPr lang="en-US" dirty="0" smtClean="0"/>
              <a:t>An “all” pattern – the True means “ALL of them did it”, False means “at least one did not”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0099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Mistakes made with flags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one is a very common error</a:t>
            </a:r>
          </a:p>
          <a:p>
            <a:pPr lvl="1"/>
            <a:r>
              <a:rPr lang="en-US" dirty="0" smtClean="0"/>
              <a:t>In setting the flag, use an if but you should NOT use an else!</a:t>
            </a:r>
          </a:p>
          <a:p>
            <a:pPr lvl="1"/>
            <a:r>
              <a:rPr lang="en-US" dirty="0" smtClean="0"/>
              <a:t>Like this (the mistake is in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If </a:t>
            </a:r>
            <a:r>
              <a:rPr lang="en-US" dirty="0" err="1" smtClean="0"/>
              <a:t>num</a:t>
            </a:r>
            <a:r>
              <a:rPr lang="en-US" dirty="0" smtClean="0"/>
              <a:t> &lt; 0: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negflag = True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else: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	negflag = False</a:t>
            </a:r>
          </a:p>
          <a:p>
            <a:pPr lvl="1"/>
            <a:r>
              <a:rPr lang="en-US" dirty="0" smtClean="0"/>
              <a:t>This kind of logic will always change the flag, one way or the other, every iteration</a:t>
            </a:r>
          </a:p>
          <a:p>
            <a:pPr lvl="1"/>
            <a:r>
              <a:rPr lang="en-US" dirty="0" smtClean="0"/>
              <a:t>That means that the flag only reflects the very last situation that was tested, it has forgotten its “history”</a:t>
            </a:r>
          </a:p>
        </p:txBody>
      </p:sp>
    </p:spTree>
    <p:extLst>
      <p:ext uri="{BB962C8B-B14F-4D97-AF65-F5344CB8AC3E}">
        <p14:creationId xmlns:p14="http://schemas.microsoft.com/office/powerpoint/2010/main" val="1640206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Incorrect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mistake is initializing the flag to one value, and then setting it to the SAME value in the processing phase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/>
              <a:t>good_flag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True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if </a:t>
            </a:r>
            <a:r>
              <a:rPr lang="en-US" dirty="0" err="1" smtClean="0"/>
              <a:t>num</a:t>
            </a:r>
            <a:r>
              <a:rPr lang="en-US" dirty="0" smtClean="0"/>
              <a:t> % 10 == 0:  # multiple of 10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good_flag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True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	#later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if </a:t>
            </a:r>
            <a:r>
              <a:rPr lang="en-US" dirty="0" err="1" smtClean="0"/>
              <a:t>good_flag</a:t>
            </a:r>
            <a:r>
              <a:rPr lang="en-US" dirty="0" smtClean="0"/>
              <a:t> == True: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print(“all numbers were multiples of 10!”)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else: 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print(“at least one number was not a multiple of 10”) </a:t>
            </a:r>
            <a:r>
              <a:rPr lang="en-US" dirty="0" smtClean="0">
                <a:solidFill>
                  <a:srgbClr val="FF0000"/>
                </a:solidFill>
              </a:rPr>
              <a:t>#dead!!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This is NOT the conclusion you can draw from this code!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718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425</Words>
  <Application>Microsoft Office PowerPoint</Application>
  <PresentationFormat>Widescreen</PresentationFormat>
  <Paragraphs>91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CS 115 Lecture</vt:lpstr>
      <vt:lpstr>What is a flag?</vt:lpstr>
      <vt:lpstr>A flag in computer science</vt:lpstr>
      <vt:lpstr>Steps of using a flag</vt:lpstr>
      <vt:lpstr>Example – are there any odd numbers in the data?</vt:lpstr>
      <vt:lpstr>Example: are ALL the numbers bigger than 50?</vt:lpstr>
      <vt:lpstr>Note the patterns “Any” and “All”</vt:lpstr>
      <vt:lpstr>Mistakes made with flags</vt:lpstr>
      <vt:lpstr>Incorrect initialization</vt:lpstr>
      <vt:lpstr>No initialization!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Flags</dc:title>
  <dc:creator>Debby</dc:creator>
  <cp:lastModifiedBy>Debby</cp:lastModifiedBy>
  <cp:revision>4</cp:revision>
  <dcterms:created xsi:type="dcterms:W3CDTF">2016-10-06T03:15:12Z</dcterms:created>
  <dcterms:modified xsi:type="dcterms:W3CDTF">2016-10-06T03:33:38Z</dcterms:modified>
</cp:coreProperties>
</file>