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5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9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7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6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1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5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6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0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79D81-6834-41ED-8B27-A39DF6C139F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8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</a:t>
            </a:r>
            <a:r>
              <a:rPr lang="en-US" dirty="0" smtClean="0"/>
              <a:t>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</a:p>
          <a:p>
            <a:r>
              <a:rPr lang="en-US" dirty="0" smtClean="0"/>
              <a:t>Taken </a:t>
            </a:r>
            <a:r>
              <a:rPr lang="en-US" dirty="0" smtClean="0"/>
              <a:t>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watch window </a:t>
            </a:r>
            <a:r>
              <a:rPr lang="en-US" dirty="0" smtClean="0"/>
              <a:t>shows you the variables that exist before executing the current line</a:t>
            </a:r>
          </a:p>
          <a:p>
            <a:r>
              <a:rPr lang="en-US" dirty="0" smtClean="0"/>
              <a:t>In WingIDE, called “Stack Data”</a:t>
            </a:r>
          </a:p>
          <a:p>
            <a:r>
              <a:rPr lang="en-US" dirty="0" smtClean="0"/>
              <a:t>In IDLE, called “Locals”</a:t>
            </a:r>
          </a:p>
          <a:p>
            <a:r>
              <a:rPr lang="en-US" dirty="0" smtClean="0"/>
              <a:t>Shows variables that are </a:t>
            </a:r>
            <a:r>
              <a:rPr lang="en-US" b="1" dirty="0" smtClean="0"/>
              <a:t>in scope</a:t>
            </a:r>
            <a:endParaRPr lang="en-US" dirty="0" smtClean="0"/>
          </a:p>
          <a:p>
            <a:pPr lvl="1"/>
            <a:r>
              <a:rPr lang="en-US" dirty="0" smtClean="0"/>
              <a:t>Already defined in this function</a:t>
            </a:r>
          </a:p>
          <a:p>
            <a:pPr lvl="1"/>
            <a:r>
              <a:rPr lang="en-US" dirty="0" smtClean="0"/>
              <a:t>Not destroyed yet</a:t>
            </a:r>
          </a:p>
          <a:p>
            <a:r>
              <a:rPr lang="en-US" dirty="0" smtClean="0"/>
              <a:t>Also shows their values and types</a:t>
            </a:r>
          </a:p>
          <a:p>
            <a:r>
              <a:rPr lang="en-US" dirty="0" smtClean="0"/>
              <a:t>Watch this window when single-stepping</a:t>
            </a:r>
          </a:p>
          <a:p>
            <a:pPr lvl="1"/>
            <a:r>
              <a:rPr lang="en-US" dirty="0" smtClean="0"/>
              <a:t>That will show you which variables are changing and how</a:t>
            </a:r>
          </a:p>
          <a:p>
            <a:pPr lvl="1"/>
            <a:r>
              <a:rPr lang="en-US" dirty="0" smtClean="0"/>
              <a:t>Make sure they change as you expect them to!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6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We’ve seen how to write test cases to help you find bugs in your program.  What should  you do when you find something is wrong?</a:t>
            </a:r>
          </a:p>
          <a:p>
            <a:r>
              <a:rPr lang="en-US" dirty="0" smtClean="0"/>
              <a:t>Find the line that’s wrong and fix it</a:t>
            </a:r>
          </a:p>
          <a:p>
            <a:pPr lvl="1"/>
            <a:r>
              <a:rPr lang="en-US" dirty="0" smtClean="0"/>
              <a:t>Which line is wrong?</a:t>
            </a:r>
          </a:p>
          <a:p>
            <a:pPr lvl="1"/>
            <a:r>
              <a:rPr lang="en-US" dirty="0" smtClean="0"/>
              <a:t>We know the </a:t>
            </a:r>
            <a:r>
              <a:rPr lang="en-US" dirty="0" smtClean="0"/>
              <a:t>symptoms</a:t>
            </a:r>
            <a:r>
              <a:rPr lang="en-US" dirty="0" smtClean="0"/>
              <a:t>, not the disease</a:t>
            </a:r>
          </a:p>
          <a:p>
            <a:pPr lvl="1"/>
            <a:r>
              <a:rPr lang="en-US" dirty="0" smtClean="0"/>
              <a:t>So our job is like that of a doctor</a:t>
            </a:r>
          </a:p>
          <a:p>
            <a:pPr lvl="1"/>
            <a:r>
              <a:rPr lang="en-US" dirty="0" smtClean="0"/>
              <a:t>Find out what’s making the patient sick!</a:t>
            </a:r>
          </a:p>
        </p:txBody>
      </p:sp>
    </p:spTree>
    <p:extLst>
      <p:ext uri="{BB962C8B-B14F-4D97-AF65-F5344CB8AC3E}">
        <p14:creationId xmlns:p14="http://schemas.microsoft.com/office/powerpoint/2010/main" val="251682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just reading and tracing the program is enough</a:t>
            </a:r>
          </a:p>
          <a:p>
            <a:pPr lvl="1"/>
            <a:r>
              <a:rPr lang="en-US" dirty="0" smtClean="0"/>
              <a:t>And once upon a time that was the only option</a:t>
            </a:r>
          </a:p>
          <a:p>
            <a:pPr lvl="1"/>
            <a:r>
              <a:rPr lang="en-US" dirty="0" smtClean="0"/>
              <a:t>But doctors can run tests, ask questions…</a:t>
            </a:r>
          </a:p>
          <a:p>
            <a:pPr lvl="1"/>
            <a:r>
              <a:rPr lang="en-US" dirty="0" smtClean="0"/>
              <a:t>If we could interact with the program while it’s running…  we might be able to see the bug as it happens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704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debugger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debugger </a:t>
            </a:r>
            <a:r>
              <a:rPr lang="en-US" dirty="0" smtClean="0"/>
              <a:t> is a tool for controlling and inspecting a program as it runs</a:t>
            </a:r>
          </a:p>
          <a:p>
            <a:pPr lvl="1"/>
            <a:r>
              <a:rPr lang="en-US" dirty="0" smtClean="0"/>
              <a:t>Part of most IDEs (WingIDE and IDLE for sure)</a:t>
            </a:r>
          </a:p>
          <a:p>
            <a:pPr lvl="1"/>
            <a:r>
              <a:rPr lang="en-US" dirty="0" smtClean="0"/>
              <a:t>It </a:t>
            </a:r>
            <a:r>
              <a:rPr lang="en-US" i="1" dirty="0" smtClean="0"/>
              <a:t>does not </a:t>
            </a:r>
            <a:r>
              <a:rPr lang="en-US" dirty="0" smtClean="0"/>
              <a:t>find the bugs for you</a:t>
            </a:r>
          </a:p>
          <a:p>
            <a:pPr lvl="1"/>
            <a:r>
              <a:rPr lang="en-US" dirty="0" smtClean="0"/>
              <a:t>Instead, it</a:t>
            </a:r>
          </a:p>
          <a:p>
            <a:pPr lvl="2"/>
            <a:r>
              <a:rPr lang="en-US" dirty="0" smtClean="0"/>
              <a:t>“Slows down” the program by letting you run it one line at a time</a:t>
            </a:r>
          </a:p>
          <a:p>
            <a:pPr lvl="2"/>
            <a:r>
              <a:rPr lang="en-US" dirty="0" smtClean="0"/>
              <a:t>Shows you variables and their values</a:t>
            </a:r>
          </a:p>
          <a:p>
            <a:pPr lvl="2"/>
            <a:r>
              <a:rPr lang="en-US" dirty="0" smtClean="0"/>
              <a:t>Shows what functions are currently running (“call stack”)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77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When using the debugger, you usually start by setting a </a:t>
            </a:r>
            <a:r>
              <a:rPr lang="en-US" b="1" dirty="0" smtClean="0"/>
              <a:t>breakpoint.</a:t>
            </a:r>
            <a:endParaRPr lang="en-US" dirty="0" smtClean="0"/>
          </a:p>
          <a:p>
            <a:r>
              <a:rPr lang="en-US" dirty="0" smtClean="0"/>
              <a:t>This tells the debugger to pause the program just before it executes that line.</a:t>
            </a:r>
          </a:p>
          <a:p>
            <a:r>
              <a:rPr lang="en-US" dirty="0" smtClean="0"/>
              <a:t>In WingIDE, click next to the line number</a:t>
            </a:r>
          </a:p>
          <a:p>
            <a:pPr lvl="1"/>
            <a:r>
              <a:rPr lang="en-US" dirty="0" smtClean="0"/>
              <a:t>A red dot appears to show there is a breakpoint there.</a:t>
            </a:r>
          </a:p>
          <a:p>
            <a:pPr lvl="1"/>
            <a:r>
              <a:rPr lang="en-US" dirty="0" smtClean="0"/>
              <a:t>Click it again to turn it off</a:t>
            </a:r>
          </a:p>
          <a:p>
            <a:pPr lvl="1"/>
            <a:r>
              <a:rPr lang="en-US" dirty="0" smtClean="0"/>
              <a:t>Note: breakpoints are </a:t>
            </a:r>
            <a:r>
              <a:rPr lang="en-US" b="1" dirty="0" smtClean="0"/>
              <a:t>not</a:t>
            </a:r>
            <a:r>
              <a:rPr lang="en-US" dirty="0" smtClean="0"/>
              <a:t> saved with the program!</a:t>
            </a:r>
          </a:p>
          <a:p>
            <a:r>
              <a:rPr lang="en-US" dirty="0" smtClean="0"/>
              <a:t>In IDLE, right click the line of code and choose “Set breakpoint”.</a:t>
            </a:r>
          </a:p>
          <a:p>
            <a:pPr lvl="1"/>
            <a:r>
              <a:rPr lang="en-US" dirty="0" smtClean="0"/>
              <a:t>The line will be highlighted in yellow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0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run with the debugger in WingIDE, click the “Debug” icon, the program will start running</a:t>
            </a:r>
          </a:p>
          <a:p>
            <a:r>
              <a:rPr lang="en-US" dirty="0" smtClean="0"/>
              <a:t>In IDLE select </a:t>
            </a:r>
            <a:r>
              <a:rPr lang="en-US" b="1" dirty="0" smtClean="0"/>
              <a:t>Debug → Debugger</a:t>
            </a:r>
            <a:r>
              <a:rPr lang="en-US" dirty="0" smtClean="0"/>
              <a:t> then run the program normally (using Run Module)</a:t>
            </a:r>
          </a:p>
          <a:p>
            <a:r>
              <a:rPr lang="en-US" dirty="0" smtClean="0"/>
              <a:t>The program will run full-speed until control reaches the breakpoint</a:t>
            </a:r>
          </a:p>
          <a:p>
            <a:r>
              <a:rPr lang="en-US" dirty="0" smtClean="0"/>
              <a:t>Then the program pauses, the IDE gives you control</a:t>
            </a:r>
          </a:p>
          <a:p>
            <a:r>
              <a:rPr lang="en-US" dirty="0" smtClean="0"/>
              <a:t>If you run the program without using “Debug”, breakpoints are ignored, the program runs normally.</a:t>
            </a:r>
          </a:p>
          <a:p>
            <a:r>
              <a:rPr lang="en-US" dirty="0" smtClean="0"/>
              <a:t>You may have to put in more than one breakpoint if you have branches or loops, to make sure execution actually reaches one of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281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Single-stepping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Single stepping</a:t>
            </a:r>
            <a:r>
              <a:rPr lang="en-US" dirty="0" smtClean="0"/>
              <a:t> means running the next line of the program.  In most IDEs there are 3 ways to single-step.</a:t>
            </a:r>
          </a:p>
          <a:p>
            <a:r>
              <a:rPr lang="en-US" dirty="0" smtClean="0"/>
              <a:t>Step Over (“Over” in IDLE)</a:t>
            </a:r>
          </a:p>
          <a:p>
            <a:pPr lvl="1"/>
            <a:r>
              <a:rPr lang="en-US" dirty="0" smtClean="0"/>
              <a:t>Execute the current line, pausing again when it finishes</a:t>
            </a:r>
          </a:p>
          <a:p>
            <a:pPr lvl="1"/>
            <a:r>
              <a:rPr lang="en-US" dirty="0" smtClean="0"/>
              <a:t>If the line calls a function, the whole function’s code will be executed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Single-stepping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 Into (“Step” in IDLE)</a:t>
            </a:r>
          </a:p>
          <a:p>
            <a:pPr lvl="1"/>
            <a:r>
              <a:rPr lang="en-US" dirty="0" smtClean="0"/>
              <a:t>Execute the current line, pausing at the start of the next line to be executed</a:t>
            </a:r>
          </a:p>
          <a:p>
            <a:pPr lvl="1"/>
            <a:r>
              <a:rPr lang="en-US" dirty="0" smtClean="0"/>
              <a:t>If the line calls a function, execution will pause at the start of that function’s definition</a:t>
            </a:r>
          </a:p>
          <a:p>
            <a:r>
              <a:rPr lang="en-US" dirty="0" smtClean="0"/>
              <a:t>Step Out (“Out” in IDLE)</a:t>
            </a:r>
          </a:p>
          <a:p>
            <a:pPr lvl="1"/>
            <a:r>
              <a:rPr lang="en-US" dirty="0" smtClean="0"/>
              <a:t>Executing the rest of this function, pausing after it returns</a:t>
            </a:r>
          </a:p>
          <a:p>
            <a:pPr lvl="1"/>
            <a:r>
              <a:rPr lang="en-US" dirty="0" smtClean="0"/>
              <a:t>Stepped into a function you didn’t want to see? Use this to get back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45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Single-stepping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about the difference in the different modes when we cover functions</a:t>
            </a:r>
          </a:p>
          <a:p>
            <a:r>
              <a:rPr lang="en-US" dirty="0" smtClean="0"/>
              <a:t>These only work when your program is paused by the debugger</a:t>
            </a:r>
          </a:p>
          <a:p>
            <a:pPr lvl="1"/>
            <a:r>
              <a:rPr lang="en-US" dirty="0" smtClean="0"/>
              <a:t>So only in debug mode</a:t>
            </a:r>
          </a:p>
          <a:p>
            <a:pPr lvl="1"/>
            <a:r>
              <a:rPr lang="en-US" dirty="0" smtClean="0"/>
              <a:t>And you must have a breakpoint set somewhere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42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633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CS 115 Lecture</vt:lpstr>
      <vt:lpstr>Debugging</vt:lpstr>
      <vt:lpstr>Debugging</vt:lpstr>
      <vt:lpstr>The debugger</vt:lpstr>
      <vt:lpstr>Breakpoints</vt:lpstr>
      <vt:lpstr>Breakpoints</vt:lpstr>
      <vt:lpstr>Single-stepping</vt:lpstr>
      <vt:lpstr>Single-stepping</vt:lpstr>
      <vt:lpstr>Single-stepping</vt:lpstr>
      <vt:lpstr>Debugging variables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11</dc:title>
  <dc:creator>Debby</dc:creator>
  <cp:lastModifiedBy>Debby</cp:lastModifiedBy>
  <cp:revision>28</cp:revision>
  <dcterms:created xsi:type="dcterms:W3CDTF">2016-03-09T01:38:38Z</dcterms:created>
  <dcterms:modified xsi:type="dcterms:W3CDTF">2016-10-11T00:55:47Z</dcterms:modified>
</cp:coreProperties>
</file>