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90" d="100"/>
          <a:sy n="90" d="100"/>
        </p:scale>
        <p:origin x="480"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660511C-6B20-4D86-AA72-9CD3063C34D3}" type="datetimeFigureOut">
              <a:rPr lang="en-US" smtClean="0"/>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90FD6-3583-4139-B7F4-F5E54A381BD0}" type="slidenum">
              <a:rPr lang="en-US" smtClean="0"/>
              <a:t>‹#›</a:t>
            </a:fld>
            <a:endParaRPr lang="en-US"/>
          </a:p>
        </p:txBody>
      </p:sp>
    </p:spTree>
    <p:extLst>
      <p:ext uri="{BB962C8B-B14F-4D97-AF65-F5344CB8AC3E}">
        <p14:creationId xmlns:p14="http://schemas.microsoft.com/office/powerpoint/2010/main" val="20403487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60511C-6B20-4D86-AA72-9CD3063C34D3}" type="datetimeFigureOut">
              <a:rPr lang="en-US" smtClean="0"/>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90FD6-3583-4139-B7F4-F5E54A381BD0}" type="slidenum">
              <a:rPr lang="en-US" smtClean="0"/>
              <a:t>‹#›</a:t>
            </a:fld>
            <a:endParaRPr lang="en-US"/>
          </a:p>
        </p:txBody>
      </p:sp>
    </p:spTree>
    <p:extLst>
      <p:ext uri="{BB962C8B-B14F-4D97-AF65-F5344CB8AC3E}">
        <p14:creationId xmlns:p14="http://schemas.microsoft.com/office/powerpoint/2010/main" val="3961607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60511C-6B20-4D86-AA72-9CD3063C34D3}" type="datetimeFigureOut">
              <a:rPr lang="en-US" smtClean="0"/>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90FD6-3583-4139-B7F4-F5E54A381BD0}" type="slidenum">
              <a:rPr lang="en-US" smtClean="0"/>
              <a:t>‹#›</a:t>
            </a:fld>
            <a:endParaRPr lang="en-US"/>
          </a:p>
        </p:txBody>
      </p:sp>
    </p:spTree>
    <p:extLst>
      <p:ext uri="{BB962C8B-B14F-4D97-AF65-F5344CB8AC3E}">
        <p14:creationId xmlns:p14="http://schemas.microsoft.com/office/powerpoint/2010/main" val="7154550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660511C-6B20-4D86-AA72-9CD3063C34D3}" type="datetimeFigureOut">
              <a:rPr lang="en-US" smtClean="0"/>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90FD6-3583-4139-B7F4-F5E54A381BD0}" type="slidenum">
              <a:rPr lang="en-US" smtClean="0"/>
              <a:t>‹#›</a:t>
            </a:fld>
            <a:endParaRPr lang="en-US"/>
          </a:p>
        </p:txBody>
      </p:sp>
    </p:spTree>
    <p:extLst>
      <p:ext uri="{BB962C8B-B14F-4D97-AF65-F5344CB8AC3E}">
        <p14:creationId xmlns:p14="http://schemas.microsoft.com/office/powerpoint/2010/main" val="1667956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60511C-6B20-4D86-AA72-9CD3063C34D3}" type="datetimeFigureOut">
              <a:rPr lang="en-US" smtClean="0"/>
              <a:t>3/28/2020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E290FD6-3583-4139-B7F4-F5E54A381BD0}" type="slidenum">
              <a:rPr lang="en-US" smtClean="0"/>
              <a:t>‹#›</a:t>
            </a:fld>
            <a:endParaRPr lang="en-US"/>
          </a:p>
        </p:txBody>
      </p:sp>
    </p:spTree>
    <p:extLst>
      <p:ext uri="{BB962C8B-B14F-4D97-AF65-F5344CB8AC3E}">
        <p14:creationId xmlns:p14="http://schemas.microsoft.com/office/powerpoint/2010/main" val="2455402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660511C-6B20-4D86-AA72-9CD3063C34D3}" type="datetimeFigureOut">
              <a:rPr lang="en-US" smtClean="0"/>
              <a:t>3/28/2020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290FD6-3583-4139-B7F4-F5E54A381BD0}" type="slidenum">
              <a:rPr lang="en-US" smtClean="0"/>
              <a:t>‹#›</a:t>
            </a:fld>
            <a:endParaRPr lang="en-US"/>
          </a:p>
        </p:txBody>
      </p:sp>
    </p:spTree>
    <p:extLst>
      <p:ext uri="{BB962C8B-B14F-4D97-AF65-F5344CB8AC3E}">
        <p14:creationId xmlns:p14="http://schemas.microsoft.com/office/powerpoint/2010/main" val="2969931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660511C-6B20-4D86-AA72-9CD3063C34D3}" type="datetimeFigureOut">
              <a:rPr lang="en-US" smtClean="0"/>
              <a:t>3/28/2020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E290FD6-3583-4139-B7F4-F5E54A381BD0}" type="slidenum">
              <a:rPr lang="en-US" smtClean="0"/>
              <a:t>‹#›</a:t>
            </a:fld>
            <a:endParaRPr lang="en-US"/>
          </a:p>
        </p:txBody>
      </p:sp>
    </p:spTree>
    <p:extLst>
      <p:ext uri="{BB962C8B-B14F-4D97-AF65-F5344CB8AC3E}">
        <p14:creationId xmlns:p14="http://schemas.microsoft.com/office/powerpoint/2010/main" val="2182454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660511C-6B20-4D86-AA72-9CD3063C34D3}" type="datetimeFigureOut">
              <a:rPr lang="en-US" smtClean="0"/>
              <a:t>3/28/2020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E290FD6-3583-4139-B7F4-F5E54A381BD0}" type="slidenum">
              <a:rPr lang="en-US" smtClean="0"/>
              <a:t>‹#›</a:t>
            </a:fld>
            <a:endParaRPr lang="en-US"/>
          </a:p>
        </p:txBody>
      </p:sp>
    </p:spTree>
    <p:extLst>
      <p:ext uri="{BB962C8B-B14F-4D97-AF65-F5344CB8AC3E}">
        <p14:creationId xmlns:p14="http://schemas.microsoft.com/office/powerpoint/2010/main" val="3806271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60511C-6B20-4D86-AA72-9CD3063C34D3}" type="datetimeFigureOut">
              <a:rPr lang="en-US" smtClean="0"/>
              <a:t>3/28/2020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E290FD6-3583-4139-B7F4-F5E54A381BD0}" type="slidenum">
              <a:rPr lang="en-US" smtClean="0"/>
              <a:t>‹#›</a:t>
            </a:fld>
            <a:endParaRPr lang="en-US"/>
          </a:p>
        </p:txBody>
      </p:sp>
    </p:spTree>
    <p:extLst>
      <p:ext uri="{BB962C8B-B14F-4D97-AF65-F5344CB8AC3E}">
        <p14:creationId xmlns:p14="http://schemas.microsoft.com/office/powerpoint/2010/main" val="90054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60511C-6B20-4D86-AA72-9CD3063C34D3}" type="datetimeFigureOut">
              <a:rPr lang="en-US" smtClean="0"/>
              <a:t>3/28/2020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290FD6-3583-4139-B7F4-F5E54A381BD0}" type="slidenum">
              <a:rPr lang="en-US" smtClean="0"/>
              <a:t>‹#›</a:t>
            </a:fld>
            <a:endParaRPr lang="en-US"/>
          </a:p>
        </p:txBody>
      </p:sp>
    </p:spTree>
    <p:extLst>
      <p:ext uri="{BB962C8B-B14F-4D97-AF65-F5344CB8AC3E}">
        <p14:creationId xmlns:p14="http://schemas.microsoft.com/office/powerpoint/2010/main" val="42794444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660511C-6B20-4D86-AA72-9CD3063C34D3}" type="datetimeFigureOut">
              <a:rPr lang="en-US" smtClean="0"/>
              <a:t>3/28/2020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E290FD6-3583-4139-B7F4-F5E54A381BD0}" type="slidenum">
              <a:rPr lang="en-US" smtClean="0"/>
              <a:t>‹#›</a:t>
            </a:fld>
            <a:endParaRPr lang="en-US"/>
          </a:p>
        </p:txBody>
      </p:sp>
    </p:spTree>
    <p:extLst>
      <p:ext uri="{BB962C8B-B14F-4D97-AF65-F5344CB8AC3E}">
        <p14:creationId xmlns:p14="http://schemas.microsoft.com/office/powerpoint/2010/main" val="725036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60511C-6B20-4D86-AA72-9CD3063C34D3}" type="datetimeFigureOut">
              <a:rPr lang="en-US" smtClean="0"/>
              <a:t>3/28/2020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290FD6-3583-4139-B7F4-F5E54A381BD0}" type="slidenum">
              <a:rPr lang="en-US" smtClean="0"/>
              <a:t>‹#›</a:t>
            </a:fld>
            <a:endParaRPr lang="en-US"/>
          </a:p>
        </p:txBody>
      </p:sp>
    </p:spTree>
    <p:extLst>
      <p:ext uri="{BB962C8B-B14F-4D97-AF65-F5344CB8AC3E}">
        <p14:creationId xmlns:p14="http://schemas.microsoft.com/office/powerpoint/2010/main" val="32755720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Passing Parameters by value</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24457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Can a function change a parameter permanently?</a:t>
            </a:r>
          </a:p>
        </p:txBody>
      </p:sp>
      <p:sp>
        <p:nvSpPr>
          <p:cNvPr id="3" name="Content Placeholder 2"/>
          <p:cNvSpPr>
            <a:spLocks noGrp="1"/>
          </p:cNvSpPr>
          <p:nvPr>
            <p:ph idx="1"/>
          </p:nvPr>
        </p:nvSpPr>
        <p:spPr/>
        <p:txBody>
          <a:bodyPr/>
          <a:lstStyle/>
          <a:p>
            <a:r>
              <a:rPr lang="en-US" dirty="0"/>
              <a:t>Given this little function</a:t>
            </a:r>
          </a:p>
          <a:p>
            <a:r>
              <a:rPr lang="en-US" dirty="0" err="1"/>
              <a:t>def</a:t>
            </a:r>
            <a:r>
              <a:rPr lang="en-US" dirty="0"/>
              <a:t> fun1 (a):</a:t>
            </a:r>
          </a:p>
          <a:p>
            <a:pPr marL="0" indent="0">
              <a:buNone/>
            </a:pPr>
            <a:r>
              <a:rPr lang="en-US" dirty="0"/>
              <a:t>	a = 15</a:t>
            </a:r>
          </a:p>
          <a:p>
            <a:r>
              <a:rPr lang="en-US" dirty="0"/>
              <a:t>Does it change its parameter </a:t>
            </a:r>
            <a:r>
              <a:rPr lang="en-US" b="1" dirty="0"/>
              <a:t>inside</a:t>
            </a:r>
            <a:r>
              <a:rPr lang="en-US" dirty="0"/>
              <a:t> the function?  Yes.  After that statement, a would be 15.  How long would a be 15?  Until it was changed again or until the function ended</a:t>
            </a:r>
          </a:p>
          <a:p>
            <a:r>
              <a:rPr lang="en-US" dirty="0"/>
              <a:t>Does it change the </a:t>
            </a:r>
            <a:r>
              <a:rPr lang="en-US" b="1" dirty="0"/>
              <a:t>argument</a:t>
            </a:r>
            <a:r>
              <a:rPr lang="en-US" dirty="0"/>
              <a:t> which was used to call the function, that matched the parameter?  No, it does not.</a:t>
            </a:r>
          </a:p>
          <a:p>
            <a:pPr marL="0" indent="0">
              <a:buNone/>
            </a:pPr>
            <a:endParaRPr lang="en-US" dirty="0"/>
          </a:p>
        </p:txBody>
      </p:sp>
    </p:spTree>
    <p:extLst>
      <p:ext uri="{BB962C8B-B14F-4D97-AF65-F5344CB8AC3E}">
        <p14:creationId xmlns:p14="http://schemas.microsoft.com/office/powerpoint/2010/main" val="1535086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Passing by value</a:t>
            </a:r>
          </a:p>
        </p:txBody>
      </p:sp>
      <p:sp>
        <p:nvSpPr>
          <p:cNvPr id="3" name="Content Placeholder 2"/>
          <p:cNvSpPr>
            <a:spLocks noGrp="1"/>
          </p:cNvSpPr>
          <p:nvPr>
            <p:ph idx="1"/>
          </p:nvPr>
        </p:nvSpPr>
        <p:spPr/>
        <p:txBody>
          <a:bodyPr/>
          <a:lstStyle/>
          <a:p>
            <a:r>
              <a:rPr lang="en-US" dirty="0"/>
              <a:t>In Python the default way that arguments are passed to become parameters in a function is </a:t>
            </a:r>
            <a:r>
              <a:rPr lang="en-US" b="1" dirty="0"/>
              <a:t>by value.</a:t>
            </a:r>
            <a:endParaRPr lang="en-US" dirty="0"/>
          </a:p>
          <a:p>
            <a:r>
              <a:rPr lang="en-US" dirty="0"/>
              <a:t>That means that the function gets a copy of the argument’s value for the parameter to use.  Whatever happens to the parameter in the function has NO effect on the argument in the calling code.</a:t>
            </a:r>
          </a:p>
          <a:p>
            <a:r>
              <a:rPr lang="en-US" dirty="0"/>
              <a:t>Making permanent changes is what the return statement is for.</a:t>
            </a:r>
          </a:p>
          <a:p>
            <a:r>
              <a:rPr lang="en-US" dirty="0"/>
              <a:t>You use the return statement to send back values to the calling code.</a:t>
            </a:r>
          </a:p>
        </p:txBody>
      </p:sp>
    </p:spTree>
    <p:extLst>
      <p:ext uri="{BB962C8B-B14F-4D97-AF65-F5344CB8AC3E}">
        <p14:creationId xmlns:p14="http://schemas.microsoft.com/office/powerpoint/2010/main" val="2185472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a:t>
            </a:r>
          </a:p>
        </p:txBody>
      </p:sp>
      <p:sp>
        <p:nvSpPr>
          <p:cNvPr id="3" name="Content Placeholder 2"/>
          <p:cNvSpPr>
            <a:spLocks noGrp="1"/>
          </p:cNvSpPr>
          <p:nvPr>
            <p:ph idx="1"/>
          </p:nvPr>
        </p:nvSpPr>
        <p:spPr/>
        <p:txBody>
          <a:bodyPr/>
          <a:lstStyle/>
          <a:p>
            <a:r>
              <a:rPr lang="en-US" dirty="0"/>
              <a:t>Why discuss this?  This is described in the other examples of functions</a:t>
            </a:r>
          </a:p>
          <a:p>
            <a:r>
              <a:rPr lang="en-US" dirty="0"/>
              <a:t>Python and other languages have another way to pass arguments to parameters which does allow for a permanent change</a:t>
            </a:r>
          </a:p>
          <a:p>
            <a:r>
              <a:rPr lang="en-US" dirty="0"/>
              <a:t>This way is called passing </a:t>
            </a:r>
            <a:r>
              <a:rPr lang="en-US" b="1" dirty="0"/>
              <a:t>by reference</a:t>
            </a:r>
            <a:endParaRPr lang="en-US" dirty="0"/>
          </a:p>
          <a:p>
            <a:r>
              <a:rPr lang="en-US" dirty="0"/>
              <a:t>We will see this later when we get into lists.  For now, just remember that passing by value is the default way and it means that functions by default do NOT make permanent changes to their parameters.</a:t>
            </a:r>
          </a:p>
          <a:p>
            <a:r>
              <a:rPr lang="en-US" dirty="0"/>
              <a:t>The kinds of parameters which ARE changeable include the </a:t>
            </a:r>
            <a:r>
              <a:rPr lang="en-US"/>
              <a:t>graphics objects and lists.  </a:t>
            </a:r>
            <a:endParaRPr lang="en-US" dirty="0"/>
          </a:p>
        </p:txBody>
      </p:sp>
    </p:spTree>
    <p:extLst>
      <p:ext uri="{BB962C8B-B14F-4D97-AF65-F5344CB8AC3E}">
        <p14:creationId xmlns:p14="http://schemas.microsoft.com/office/powerpoint/2010/main" val="114613281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265</Words>
  <Application>Microsoft Office PowerPoint</Application>
  <PresentationFormat>Widescreen</PresentationFormat>
  <Paragraphs>18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Passing Parameters by value</vt:lpstr>
      <vt:lpstr>Can a function change a parameter permanently?</vt:lpstr>
      <vt:lpstr>Passing by value</vt:lpstr>
      <vt:lpstr>Why?</vt:lpstr>
    </vt:vector>
  </TitlesOfParts>
  <Company>University of Kentucky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Passing by value</dc:title>
  <dc:creator>Distance Learning Programs</dc:creator>
  <cp:lastModifiedBy>keen@netins.net</cp:lastModifiedBy>
  <cp:revision>3</cp:revision>
  <dcterms:created xsi:type="dcterms:W3CDTF">2014-06-23T17:42:29Z</dcterms:created>
  <dcterms:modified xsi:type="dcterms:W3CDTF">2020-03-29T00:54:22Z</dcterms:modified>
</cp:coreProperties>
</file>