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9D7D9-A5D7-4BB4-B19E-3CB8C259508C}" type="datetimeFigureOut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4B12-957D-4EB4-8A69-7EDB02EB8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814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9D7D9-A5D7-4BB4-B19E-3CB8C259508C}" type="datetimeFigureOut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4B12-957D-4EB4-8A69-7EDB02EB8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016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9D7D9-A5D7-4BB4-B19E-3CB8C259508C}" type="datetimeFigureOut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4B12-957D-4EB4-8A69-7EDB02EB8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62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9D7D9-A5D7-4BB4-B19E-3CB8C259508C}" type="datetimeFigureOut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4B12-957D-4EB4-8A69-7EDB02EB8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126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9D7D9-A5D7-4BB4-B19E-3CB8C259508C}" type="datetimeFigureOut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4B12-957D-4EB4-8A69-7EDB02EB8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122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9D7D9-A5D7-4BB4-B19E-3CB8C259508C}" type="datetimeFigureOut">
              <a:rPr lang="en-US" smtClean="0"/>
              <a:t>6/10/2014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4B12-957D-4EB4-8A69-7EDB02EB8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411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9D7D9-A5D7-4BB4-B19E-3CB8C259508C}" type="datetimeFigureOut">
              <a:rPr lang="en-US" smtClean="0"/>
              <a:t>6/10/2014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4B12-957D-4EB4-8A69-7EDB02EB8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54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9D7D9-A5D7-4BB4-B19E-3CB8C259508C}" type="datetimeFigureOut">
              <a:rPr lang="en-US" smtClean="0"/>
              <a:t>6/10/2014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4B12-957D-4EB4-8A69-7EDB02EB8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862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9D7D9-A5D7-4BB4-B19E-3CB8C259508C}" type="datetimeFigureOut">
              <a:rPr lang="en-US" smtClean="0"/>
              <a:t>6/10/2014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4B12-957D-4EB4-8A69-7EDB02EB8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951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9D7D9-A5D7-4BB4-B19E-3CB8C259508C}" type="datetimeFigureOut">
              <a:rPr lang="en-US" smtClean="0"/>
              <a:t>6/10/2014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4B12-957D-4EB4-8A69-7EDB02EB8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786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9D7D9-A5D7-4BB4-B19E-3CB8C259508C}" type="datetimeFigureOut">
              <a:rPr lang="en-US" smtClean="0"/>
              <a:t>6/10/2014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14B12-957D-4EB4-8A69-7EDB02EB8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171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9D7D9-A5D7-4BB4-B19E-3CB8C259508C}" type="datetimeFigureOut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14B12-957D-4EB4-8A69-7EDB02EB8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573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Operators in Python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65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operators in Python will look familiar  (+, -, *, /)</a:t>
            </a:r>
          </a:p>
          <a:p>
            <a:r>
              <a:rPr lang="en-US" dirty="0" smtClean="0"/>
              <a:t>Others are new to you (%, //, **)</a:t>
            </a:r>
          </a:p>
          <a:p>
            <a:r>
              <a:rPr lang="en-US" dirty="0" smtClean="0"/>
              <a:t>All of these do work with numbers and produce numbers</a:t>
            </a:r>
          </a:p>
        </p:txBody>
      </p:sp>
    </p:spTree>
    <p:extLst>
      <p:ext uri="{BB962C8B-B14F-4D97-AF65-F5344CB8AC3E}">
        <p14:creationId xmlns:p14="http://schemas.microsoft.com/office/powerpoint/2010/main" val="312364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any operator you need to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are questions you should ask every time you see a new operator – not just arithmetical but any operator!</a:t>
            </a:r>
          </a:p>
          <a:p>
            <a:r>
              <a:rPr lang="en-US" dirty="0" smtClean="0"/>
              <a:t>How many arguments does it have and what do they mean</a:t>
            </a:r>
          </a:p>
          <a:p>
            <a:r>
              <a:rPr lang="en-US" dirty="0" smtClean="0"/>
              <a:t>What data type are the arguments? (</a:t>
            </a:r>
            <a:r>
              <a:rPr lang="en-US" dirty="0" err="1" smtClean="0"/>
              <a:t>int</a:t>
            </a:r>
            <a:r>
              <a:rPr lang="en-US" dirty="0" smtClean="0"/>
              <a:t>, float, string, etc.)</a:t>
            </a:r>
          </a:p>
          <a:p>
            <a:r>
              <a:rPr lang="en-US" dirty="0" smtClean="0"/>
              <a:t>The semantics of the operator, which is what does it do?  What does it mean?</a:t>
            </a:r>
          </a:p>
          <a:p>
            <a:r>
              <a:rPr lang="en-US" dirty="0" smtClean="0"/>
              <a:t>What data type does the operator return?  NOT always the same as the type of the arguments</a:t>
            </a:r>
          </a:p>
          <a:p>
            <a:r>
              <a:rPr lang="en-US" dirty="0" smtClean="0"/>
              <a:t>What is its precedence or priority with other operators?</a:t>
            </a:r>
          </a:p>
        </p:txBody>
      </p:sp>
    </p:spTree>
    <p:extLst>
      <p:ext uri="{BB962C8B-B14F-4D97-AF65-F5344CB8AC3E}">
        <p14:creationId xmlns:p14="http://schemas.microsoft.com/office/powerpoint/2010/main" val="230244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addition +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has two arguments (we are talking about the addition operator here, not the unary plus sign)</a:t>
            </a:r>
          </a:p>
          <a:p>
            <a:r>
              <a:rPr lang="en-US" dirty="0" smtClean="0"/>
              <a:t>The arguments can be </a:t>
            </a:r>
            <a:r>
              <a:rPr lang="en-US" dirty="0" err="1" smtClean="0"/>
              <a:t>ints</a:t>
            </a:r>
            <a:r>
              <a:rPr lang="en-US" dirty="0" smtClean="0"/>
              <a:t> or floats</a:t>
            </a:r>
          </a:p>
          <a:p>
            <a:r>
              <a:rPr lang="en-US" dirty="0" smtClean="0"/>
              <a:t>It produces the sum of the values of the two arguments</a:t>
            </a:r>
          </a:p>
          <a:p>
            <a:r>
              <a:rPr lang="en-US" dirty="0" smtClean="0"/>
              <a:t>It produces an integer if the arguments are both integers, otherwise it produces a floating point number</a:t>
            </a:r>
          </a:p>
          <a:p>
            <a:r>
              <a:rPr lang="en-US" dirty="0" smtClean="0"/>
              <a:t>It is relatively low precedence, comes after * and 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09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familiar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Multiplication * works on </a:t>
            </a:r>
            <a:r>
              <a:rPr lang="en-US" dirty="0" err="1" smtClean="0"/>
              <a:t>ints</a:t>
            </a:r>
            <a:r>
              <a:rPr lang="en-US" dirty="0" smtClean="0"/>
              <a:t> and floats, produces an </a:t>
            </a:r>
            <a:r>
              <a:rPr lang="en-US" dirty="0" err="1" smtClean="0"/>
              <a:t>int</a:t>
            </a:r>
            <a:r>
              <a:rPr lang="en-US" dirty="0" smtClean="0"/>
              <a:t> if 2 </a:t>
            </a:r>
            <a:r>
              <a:rPr lang="en-US" dirty="0" err="1" smtClean="0"/>
              <a:t>int</a:t>
            </a:r>
            <a:r>
              <a:rPr lang="en-US" dirty="0" smtClean="0"/>
              <a:t> arguments, float otherwise</a:t>
            </a:r>
          </a:p>
          <a:p>
            <a:r>
              <a:rPr lang="en-US" dirty="0" smtClean="0"/>
              <a:t>Subtraction works similarly to multiplication</a:t>
            </a:r>
          </a:p>
          <a:p>
            <a:r>
              <a:rPr lang="en-US" dirty="0" smtClean="0"/>
              <a:t>Division / works on </a:t>
            </a:r>
            <a:r>
              <a:rPr lang="en-US" dirty="0" err="1" smtClean="0"/>
              <a:t>ints</a:t>
            </a:r>
            <a:r>
              <a:rPr lang="en-US" dirty="0" smtClean="0"/>
              <a:t> and floats, but </a:t>
            </a:r>
            <a:r>
              <a:rPr lang="en-US" b="1" dirty="0" smtClean="0"/>
              <a:t>always</a:t>
            </a:r>
            <a:r>
              <a:rPr lang="en-US" dirty="0" smtClean="0"/>
              <a:t> returns a float</a:t>
            </a:r>
          </a:p>
          <a:p>
            <a:r>
              <a:rPr lang="en-US" dirty="0" smtClean="0"/>
              <a:t>Precedence is as in algebra, multiplication and division higher than addition and subtraction</a:t>
            </a:r>
          </a:p>
          <a:p>
            <a:r>
              <a:rPr lang="en-US" dirty="0" smtClean="0"/>
              <a:t>If there are two operators in an expression of the same level of precedence, they are executed left to right in the expression</a:t>
            </a:r>
          </a:p>
          <a:p>
            <a:pPr lvl="1"/>
            <a:r>
              <a:rPr lang="en-US" dirty="0" smtClean="0"/>
              <a:t>a + b + c is done as (a + b) + 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75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Operators // and %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// is similar to division but always gives the </a:t>
            </a:r>
            <a:r>
              <a:rPr lang="en-US" b="1" dirty="0" smtClean="0"/>
              <a:t>whole number part </a:t>
            </a:r>
            <a:r>
              <a:rPr lang="en-US" dirty="0" smtClean="0"/>
              <a:t>of the quotient (result of dividing)</a:t>
            </a:r>
          </a:p>
          <a:p>
            <a:pPr lvl="1"/>
            <a:r>
              <a:rPr lang="en-US" dirty="0" smtClean="0"/>
              <a:t>If give two </a:t>
            </a:r>
            <a:r>
              <a:rPr lang="en-US" dirty="0" err="1" smtClean="0"/>
              <a:t>ints</a:t>
            </a:r>
            <a:r>
              <a:rPr lang="en-US" dirty="0" smtClean="0"/>
              <a:t>, will give an </a:t>
            </a:r>
            <a:r>
              <a:rPr lang="en-US" dirty="0" err="1" smtClean="0"/>
              <a:t>int</a:t>
            </a:r>
            <a:r>
              <a:rPr lang="en-US" dirty="0" smtClean="0"/>
              <a:t>, otherwise a float</a:t>
            </a:r>
          </a:p>
          <a:p>
            <a:pPr lvl="1"/>
            <a:r>
              <a:rPr lang="en-US" dirty="0" smtClean="0"/>
              <a:t>5 // 4 = 1, 5 // 4.0 = 1.0  (not 1.25)</a:t>
            </a:r>
          </a:p>
          <a:p>
            <a:r>
              <a:rPr lang="en-US" dirty="0" smtClean="0"/>
              <a:t>% is the modulus operator, gives the remainder of a division operation</a:t>
            </a:r>
          </a:p>
          <a:p>
            <a:pPr lvl="1"/>
            <a:r>
              <a:rPr lang="en-US" dirty="0" smtClean="0"/>
              <a:t>If give two </a:t>
            </a:r>
            <a:r>
              <a:rPr lang="en-US" dirty="0" err="1" smtClean="0"/>
              <a:t>ints</a:t>
            </a:r>
            <a:r>
              <a:rPr lang="en-US" dirty="0" smtClean="0"/>
              <a:t>, yields an </a:t>
            </a:r>
            <a:r>
              <a:rPr lang="en-US" dirty="0" err="1" smtClean="0"/>
              <a:t>int</a:t>
            </a:r>
            <a:r>
              <a:rPr lang="en-US" dirty="0" smtClean="0"/>
              <a:t>, otherwise a float</a:t>
            </a:r>
          </a:p>
          <a:p>
            <a:pPr lvl="1"/>
            <a:r>
              <a:rPr lang="en-US" dirty="0" smtClean="0"/>
              <a:t>13 % 4 = 1 (the remainder when 13 is divided by 4), 8 % 4 = 0</a:t>
            </a:r>
          </a:p>
          <a:p>
            <a:r>
              <a:rPr lang="en-US" dirty="0" smtClean="0"/>
              <a:t>These two operators have the same precedence as multiplication and division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42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Operator **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** means exponentiation</a:t>
            </a:r>
          </a:p>
          <a:p>
            <a:r>
              <a:rPr lang="en-US" dirty="0" smtClean="0"/>
              <a:t>Has two arguments   a ** b</a:t>
            </a:r>
          </a:p>
          <a:p>
            <a:r>
              <a:rPr lang="en-US" dirty="0" smtClean="0"/>
              <a:t>a is the base, b is the power to raise a to</a:t>
            </a:r>
          </a:p>
          <a:p>
            <a:r>
              <a:rPr lang="en-US" dirty="0" smtClean="0"/>
              <a:t>5 **3 = 5 * 5 * 5, 7 ** 2 = 7 * 7 = 49</a:t>
            </a:r>
          </a:p>
          <a:p>
            <a:r>
              <a:rPr lang="en-US" dirty="0" smtClean="0"/>
              <a:t>The precedence is </a:t>
            </a:r>
            <a:r>
              <a:rPr lang="en-US" b="1" dirty="0" smtClean="0"/>
              <a:t>higher</a:t>
            </a:r>
            <a:r>
              <a:rPr lang="en-US" dirty="0" smtClean="0"/>
              <a:t> than the other arithmetic operators</a:t>
            </a:r>
          </a:p>
          <a:p>
            <a:r>
              <a:rPr lang="en-US" dirty="0" smtClean="0"/>
              <a:t>The base or power can be integer or float</a:t>
            </a:r>
          </a:p>
          <a:p>
            <a:r>
              <a:rPr lang="en-US" dirty="0" smtClean="0"/>
              <a:t>As usual, if two </a:t>
            </a:r>
            <a:r>
              <a:rPr lang="en-US" dirty="0" err="1" smtClean="0"/>
              <a:t>int</a:t>
            </a:r>
            <a:r>
              <a:rPr lang="en-US" dirty="0" smtClean="0"/>
              <a:t> arguments, gives </a:t>
            </a:r>
            <a:r>
              <a:rPr lang="en-US" dirty="0" err="1" smtClean="0"/>
              <a:t>int</a:t>
            </a:r>
            <a:r>
              <a:rPr lang="en-US" dirty="0" smtClean="0"/>
              <a:t> result, otherwise float</a:t>
            </a:r>
          </a:p>
          <a:p>
            <a:r>
              <a:rPr lang="en-US" dirty="0" smtClean="0"/>
              <a:t>Is </a:t>
            </a:r>
            <a:r>
              <a:rPr lang="en-US" b="1" dirty="0" smtClean="0"/>
              <a:t>right</a:t>
            </a:r>
            <a:r>
              <a:rPr lang="en-US" dirty="0" smtClean="0"/>
              <a:t> associative (different from all of the other operators)</a:t>
            </a:r>
          </a:p>
          <a:p>
            <a:pPr lvl="1"/>
            <a:r>
              <a:rPr lang="en-US" dirty="0"/>
              <a:t>4</a:t>
            </a:r>
            <a:r>
              <a:rPr lang="en-US" dirty="0" smtClean="0"/>
              <a:t> ** 3 ** 2 = 4 ** (3 ** 2) = 4 ** 9 = 262144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89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514</Words>
  <Application>Microsoft Office PowerPoint</Application>
  <PresentationFormat>Widescreen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Operators in Python</vt:lpstr>
      <vt:lpstr>Arithmetic operators</vt:lpstr>
      <vt:lpstr>For any operator you need to know</vt:lpstr>
      <vt:lpstr>Example: addition +</vt:lpstr>
      <vt:lpstr>Other familiar operators</vt:lpstr>
      <vt:lpstr>New Operators // and %</vt:lpstr>
      <vt:lpstr>New Operator **</vt:lpstr>
    </vt:vector>
  </TitlesOfParts>
  <Company>University of Kentucky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Operators in Python</dc:title>
  <dc:creator>Distance Learning Programs</dc:creator>
  <cp:lastModifiedBy>Distance Learning Programs</cp:lastModifiedBy>
  <cp:revision>4</cp:revision>
  <dcterms:created xsi:type="dcterms:W3CDTF">2014-06-10T14:47:32Z</dcterms:created>
  <dcterms:modified xsi:type="dcterms:W3CDTF">2014-06-10T15:05:35Z</dcterms:modified>
</cp:coreProperties>
</file>