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EE25D-ADE6-480A-B591-D36D46E26D99}" type="datetimeFigureOut">
              <a:rPr lang="en-US" smtClean="0"/>
              <a:t>6/17/2014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B0744-C8FF-431B-A28B-0405BB8FC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63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EE25D-ADE6-480A-B591-D36D46E26D99}" type="datetimeFigureOut">
              <a:rPr lang="en-US" smtClean="0"/>
              <a:t>6/17/2014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B0744-C8FF-431B-A28B-0405BB8FC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31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EE25D-ADE6-480A-B591-D36D46E26D99}" type="datetimeFigureOut">
              <a:rPr lang="en-US" smtClean="0"/>
              <a:t>6/17/2014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B0744-C8FF-431B-A28B-0405BB8FC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446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EE25D-ADE6-480A-B591-D36D46E26D99}" type="datetimeFigureOut">
              <a:rPr lang="en-US" smtClean="0"/>
              <a:t>6/17/2014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B0744-C8FF-431B-A28B-0405BB8FC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241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EE25D-ADE6-480A-B591-D36D46E26D99}" type="datetimeFigureOut">
              <a:rPr lang="en-US" smtClean="0"/>
              <a:t>6/17/2014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B0744-C8FF-431B-A28B-0405BB8FC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236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EE25D-ADE6-480A-B591-D36D46E26D99}" type="datetimeFigureOut">
              <a:rPr lang="en-US" smtClean="0"/>
              <a:t>6/17/2014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B0744-C8FF-431B-A28B-0405BB8FC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726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EE25D-ADE6-480A-B591-D36D46E26D99}" type="datetimeFigureOut">
              <a:rPr lang="en-US" smtClean="0"/>
              <a:t>6/17/2014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B0744-C8FF-431B-A28B-0405BB8FC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50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EE25D-ADE6-480A-B591-D36D46E26D99}" type="datetimeFigureOut">
              <a:rPr lang="en-US" smtClean="0"/>
              <a:t>6/17/2014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B0744-C8FF-431B-A28B-0405BB8FC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104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EE25D-ADE6-480A-B591-D36D46E26D99}" type="datetimeFigureOut">
              <a:rPr lang="en-US" smtClean="0"/>
              <a:t>6/17/2014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B0744-C8FF-431B-A28B-0405BB8FC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048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EE25D-ADE6-480A-B591-D36D46E26D99}" type="datetimeFigureOut">
              <a:rPr lang="en-US" smtClean="0"/>
              <a:t>6/17/2014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B0744-C8FF-431B-A28B-0405BB8FC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11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EE25D-ADE6-480A-B591-D36D46E26D99}" type="datetimeFigureOut">
              <a:rPr lang="en-US" smtClean="0"/>
              <a:t>6/17/2014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B0744-C8FF-431B-A28B-0405BB8FC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930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EE25D-ADE6-480A-B591-D36D46E26D99}" type="datetimeFigureOut">
              <a:rPr lang="en-US" smtClean="0"/>
              <a:t>6/17/2014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B0744-C8FF-431B-A28B-0405BB8FC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453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Design a Problem Solution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165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a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this class we use the words “design”, “</a:t>
            </a:r>
            <a:r>
              <a:rPr lang="en-US" dirty="0" err="1" smtClean="0"/>
              <a:t>pseudocode</a:t>
            </a:r>
            <a:r>
              <a:rPr lang="en-US" dirty="0" smtClean="0"/>
              <a:t>” and “algorithm” interchangeably </a:t>
            </a:r>
          </a:p>
          <a:p>
            <a:r>
              <a:rPr lang="en-US" dirty="0" smtClean="0"/>
              <a:t>These are steps </a:t>
            </a:r>
            <a:r>
              <a:rPr lang="en-US" dirty="0" smtClean="0"/>
              <a:t>to solve a </a:t>
            </a:r>
            <a:r>
              <a:rPr lang="en-US" dirty="0" smtClean="0"/>
              <a:t>problem, they </a:t>
            </a:r>
            <a:r>
              <a:rPr lang="en-US" dirty="0" smtClean="0"/>
              <a:t>involve writing down a design for the solution</a:t>
            </a:r>
          </a:p>
          <a:p>
            <a:r>
              <a:rPr lang="en-US" dirty="0" smtClean="0"/>
              <a:t>A design is similar </a:t>
            </a:r>
            <a:r>
              <a:rPr lang="en-US" dirty="0" smtClean="0"/>
              <a:t>to a rough draft or an outline for an essay</a:t>
            </a:r>
          </a:p>
          <a:p>
            <a:r>
              <a:rPr lang="en-US" dirty="0" smtClean="0"/>
              <a:t>It’s meant to be a thinking tool, it will not be </a:t>
            </a:r>
            <a:r>
              <a:rPr lang="en-US" dirty="0" smtClean="0"/>
              <a:t>neat. You will make corrections, additions, deletions, </a:t>
            </a:r>
            <a:r>
              <a:rPr lang="en-US" dirty="0" err="1" smtClean="0"/>
              <a:t>reorderings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– build a dog house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0" y="2096294"/>
            <a:ext cx="3810000" cy="3810000"/>
          </a:xfrm>
        </p:spPr>
      </p:pic>
    </p:spTree>
    <p:extLst>
      <p:ext uri="{BB962C8B-B14F-4D97-AF65-F5344CB8AC3E}">
        <p14:creationId xmlns:p14="http://schemas.microsoft.com/office/powerpoint/2010/main" val="1996864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a dog house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decide </a:t>
            </a:r>
            <a:r>
              <a:rPr lang="en-US" dirty="0" smtClean="0"/>
              <a:t>on location for house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decide </a:t>
            </a:r>
            <a:r>
              <a:rPr lang="en-US" dirty="0" smtClean="0"/>
              <a:t>on size of house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get </a:t>
            </a:r>
            <a:r>
              <a:rPr lang="en-US" dirty="0" smtClean="0"/>
              <a:t>plans for house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get </a:t>
            </a:r>
            <a:r>
              <a:rPr lang="en-US" dirty="0" smtClean="0"/>
              <a:t>materials for house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cut </a:t>
            </a:r>
            <a:r>
              <a:rPr lang="en-US" dirty="0" smtClean="0"/>
              <a:t>wood for bottom of house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put </a:t>
            </a:r>
            <a:r>
              <a:rPr lang="en-US" dirty="0" smtClean="0"/>
              <a:t>bottom platform together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cut </a:t>
            </a:r>
            <a:r>
              <a:rPr lang="en-US" dirty="0" smtClean="0"/>
              <a:t>wood for 4 walls of house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assemble </a:t>
            </a:r>
            <a:r>
              <a:rPr lang="en-US" dirty="0" smtClean="0"/>
              <a:t>walls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attach </a:t>
            </a:r>
            <a:r>
              <a:rPr lang="en-US" dirty="0" smtClean="0"/>
              <a:t>walls to bottom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cut </a:t>
            </a:r>
            <a:r>
              <a:rPr lang="en-US" dirty="0" smtClean="0"/>
              <a:t>door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make </a:t>
            </a:r>
            <a:r>
              <a:rPr lang="en-US" dirty="0" smtClean="0"/>
              <a:t>roof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attach </a:t>
            </a:r>
            <a:r>
              <a:rPr lang="en-US" dirty="0" smtClean="0"/>
              <a:t>roof to walls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paint </a:t>
            </a:r>
            <a:r>
              <a:rPr lang="en-US" dirty="0" smtClean="0"/>
              <a:t>outside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031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 about the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The steps are numbered in the order they will be done – we will ask you to do that for the first few designs you do, just to get the feel for how much is one “step”</a:t>
            </a:r>
          </a:p>
          <a:p>
            <a:r>
              <a:rPr lang="en-US" dirty="0" smtClean="0"/>
              <a:t>Several of the steps should be subdivided, like step 4 would include the store you would buy the materials from, a list of the materials needed, possibly prices</a:t>
            </a:r>
          </a:p>
          <a:p>
            <a:r>
              <a:rPr lang="en-US" dirty="0" smtClean="0"/>
              <a:t>Step 7 could be written as a repetition</a:t>
            </a:r>
          </a:p>
          <a:p>
            <a:pPr marL="457200" lvl="1" indent="0">
              <a:buNone/>
            </a:pPr>
            <a:r>
              <a:rPr lang="en-US" dirty="0" smtClean="0"/>
              <a:t>Repeat 4 times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     cut wood for a wall</a:t>
            </a:r>
          </a:p>
          <a:p>
            <a:r>
              <a:rPr lang="en-US" dirty="0" smtClean="0"/>
              <a:t>The order of several steps can be rearranged, like step 10 could be after step 11</a:t>
            </a:r>
          </a:p>
          <a:p>
            <a:r>
              <a:rPr lang="en-US" dirty="0" smtClean="0"/>
              <a:t>Several steps could have more detail – the size of the dog would determine the size of the house, the location would depend on the size of the yard, the climate, the direction the house faces, </a:t>
            </a:r>
          </a:p>
          <a:p>
            <a:r>
              <a:rPr lang="en-US" dirty="0" smtClean="0"/>
              <a:t>Some people would make notes about insulation or a fan or A/C</a:t>
            </a:r>
          </a:p>
          <a:p>
            <a:r>
              <a:rPr lang="en-US" dirty="0" smtClean="0"/>
              <a:t>Assumptions about budget </a:t>
            </a:r>
            <a:r>
              <a:rPr lang="en-US" dirty="0" smtClean="0"/>
              <a:t>would </a:t>
            </a:r>
            <a:r>
              <a:rPr lang="en-US" dirty="0" smtClean="0"/>
              <a:t>be noted at the top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		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3627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a dog </a:t>
            </a:r>
            <a:r>
              <a:rPr lang="en-US" dirty="0" smtClean="0"/>
              <a:t>house (with some refinements)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16828"/>
            <a:ext cx="10515600" cy="5260489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Decide </a:t>
            </a:r>
            <a:r>
              <a:rPr lang="en-US" dirty="0" smtClean="0"/>
              <a:t>on location for house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Decide </a:t>
            </a:r>
            <a:r>
              <a:rPr lang="en-US" dirty="0" smtClean="0"/>
              <a:t>on size of house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Get </a:t>
            </a:r>
            <a:r>
              <a:rPr lang="en-US" dirty="0" smtClean="0"/>
              <a:t>plans for house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Get </a:t>
            </a:r>
            <a:r>
              <a:rPr lang="en-US" dirty="0" smtClean="0"/>
              <a:t>materials for </a:t>
            </a:r>
            <a:r>
              <a:rPr lang="en-US" dirty="0" smtClean="0"/>
              <a:t>house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Get lumber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Get insulation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Get paint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Get nails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Cut </a:t>
            </a:r>
            <a:r>
              <a:rPr lang="en-US" dirty="0" smtClean="0"/>
              <a:t>wood for bottom of house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Put </a:t>
            </a:r>
            <a:r>
              <a:rPr lang="en-US" dirty="0" smtClean="0"/>
              <a:t>bottom platform together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Repeat 4 times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Cut </a:t>
            </a:r>
            <a:r>
              <a:rPr lang="en-US" dirty="0" smtClean="0"/>
              <a:t>wood for </a:t>
            </a:r>
            <a:r>
              <a:rPr lang="en-US" dirty="0" smtClean="0"/>
              <a:t>a wall </a:t>
            </a:r>
            <a:r>
              <a:rPr lang="en-US" dirty="0" smtClean="0"/>
              <a:t>of house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Assemble </a:t>
            </a:r>
            <a:r>
              <a:rPr lang="en-US" dirty="0" smtClean="0"/>
              <a:t>walls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Attach </a:t>
            </a:r>
            <a:r>
              <a:rPr lang="en-US" dirty="0" smtClean="0"/>
              <a:t>walls to bottom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Cut door in front side of house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</a:t>
            </a:r>
            <a:r>
              <a:rPr lang="en-US" dirty="0" smtClean="0"/>
              <a:t>ake </a:t>
            </a:r>
            <a:r>
              <a:rPr lang="en-US" dirty="0" smtClean="0"/>
              <a:t>roof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Attach </a:t>
            </a:r>
            <a:r>
              <a:rPr lang="en-US" dirty="0" smtClean="0"/>
              <a:t>roof to walls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Paint </a:t>
            </a:r>
            <a:r>
              <a:rPr lang="en-US" dirty="0" smtClean="0"/>
              <a:t>outside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222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do a design in this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an editor that creates a text </a:t>
            </a:r>
            <a:r>
              <a:rPr lang="en-US" dirty="0" smtClean="0"/>
              <a:t>file. The editors </a:t>
            </a:r>
            <a:r>
              <a:rPr lang="en-US" dirty="0" smtClean="0"/>
              <a:t>from IDLE or </a:t>
            </a:r>
            <a:r>
              <a:rPr lang="en-US" dirty="0" err="1" smtClean="0"/>
              <a:t>WingIDE</a:t>
            </a:r>
            <a:r>
              <a:rPr lang="en-US" dirty="0" smtClean="0"/>
              <a:t> work </a:t>
            </a:r>
            <a:r>
              <a:rPr lang="en-US" dirty="0" smtClean="0"/>
              <a:t>fine.  Notepad is also ok.</a:t>
            </a:r>
            <a:endParaRPr lang="en-US" dirty="0" smtClean="0"/>
          </a:p>
          <a:p>
            <a:r>
              <a:rPr lang="en-US" dirty="0" smtClean="0"/>
              <a:t>State the purpose of the design at the top</a:t>
            </a:r>
          </a:p>
          <a:p>
            <a:r>
              <a:rPr lang="en-US" dirty="0" smtClean="0"/>
              <a:t>Put your name, section and email  at the top</a:t>
            </a:r>
          </a:p>
          <a:p>
            <a:r>
              <a:rPr lang="en-US" dirty="0" smtClean="0"/>
              <a:t>Number the steps (hint: wait until you have the design finished before you number the </a:t>
            </a:r>
            <a:r>
              <a:rPr lang="en-US" dirty="0" smtClean="0"/>
              <a:t>steps, aggravating to have to renumber)</a:t>
            </a:r>
            <a:endParaRPr lang="en-US" dirty="0" smtClean="0"/>
          </a:p>
          <a:p>
            <a:r>
              <a:rPr lang="en-US" dirty="0" smtClean="0"/>
              <a:t>Enter the steps in the editor as Python comments, using # or ‘’’</a:t>
            </a:r>
          </a:p>
          <a:p>
            <a:r>
              <a:rPr lang="en-US" dirty="0" smtClean="0"/>
              <a:t>Write the steps in English, NOT Python!</a:t>
            </a:r>
          </a:p>
        </p:txBody>
      </p:sp>
    </p:spTree>
    <p:extLst>
      <p:ext uri="{BB962C8B-B14F-4D97-AF65-F5344CB8AC3E}">
        <p14:creationId xmlns:p14="http://schemas.microsoft.com/office/powerpoint/2010/main" val="3072588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</a:t>
            </a:r>
            <a:r>
              <a:rPr lang="en-US" dirty="0" smtClean="0"/>
              <a:t>design (in a file called design1.py)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#Purpose:  ask for a user’s name and say hello to them</a:t>
            </a:r>
          </a:p>
          <a:p>
            <a:pPr marL="0" indent="0">
              <a:buNone/>
            </a:pPr>
            <a:r>
              <a:rPr lang="en-US" dirty="0" smtClean="0"/>
              <a:t># Author:  John Smith, section 1, john.smith@uky.edu</a:t>
            </a:r>
          </a:p>
          <a:p>
            <a:pPr marL="0" indent="0">
              <a:buNone/>
            </a:pPr>
            <a:r>
              <a:rPr lang="en-US" dirty="0" smtClean="0"/>
              <a:t>#The main function</a:t>
            </a:r>
          </a:p>
          <a:p>
            <a:pPr marL="0" indent="0">
              <a:buNone/>
            </a:pPr>
            <a:r>
              <a:rPr lang="en-US" dirty="0" smtClean="0"/>
              <a:t>#1.   input the user’s name from the keyboard</a:t>
            </a:r>
          </a:p>
          <a:p>
            <a:pPr marL="0" indent="0">
              <a:buNone/>
            </a:pPr>
            <a:r>
              <a:rPr lang="en-US" dirty="0" smtClean="0"/>
              <a:t>#2.  output the name with the word hello before the name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Save this as something like design1.py</a:t>
            </a:r>
          </a:p>
          <a:p>
            <a:r>
              <a:rPr lang="en-US" dirty="0" smtClean="0"/>
              <a:t>You ask why </a:t>
            </a:r>
            <a:r>
              <a:rPr lang="en-US" dirty="0" smtClean="0"/>
              <a:t>do I save it as </a:t>
            </a:r>
            <a:r>
              <a:rPr lang="en-US" dirty="0" smtClean="0"/>
              <a:t>a Python file?  </a:t>
            </a:r>
            <a:r>
              <a:rPr lang="en-US" dirty="0" smtClean="0"/>
              <a:t>This file </a:t>
            </a:r>
            <a:r>
              <a:rPr lang="en-US" dirty="0" smtClean="0"/>
              <a:t>will be the basis of the actual implementation (Python) file</a:t>
            </a:r>
          </a:p>
          <a:p>
            <a:r>
              <a:rPr lang="en-US" dirty="0" smtClean="0"/>
              <a:t>Just load it into your editor and write Python code to do each step of the design – voila! You have your documentation done!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67252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with design </a:t>
            </a:r>
            <a:r>
              <a:rPr lang="en-US" dirty="0" smtClean="0"/>
              <a:t>between code lines (in a file called greeting.py)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#Purpose:  ask for a user’s name and say hello to them</a:t>
            </a:r>
          </a:p>
          <a:p>
            <a:pPr marL="0" indent="0">
              <a:buNone/>
            </a:pPr>
            <a:r>
              <a:rPr lang="en-US" dirty="0" smtClean="0"/>
              <a:t># Author:  John Smith, section 1, john.smith@uky.edu</a:t>
            </a:r>
          </a:p>
          <a:p>
            <a:pPr marL="0" indent="0">
              <a:buNone/>
            </a:pPr>
            <a:r>
              <a:rPr lang="en-US" dirty="0" smtClean="0"/>
              <a:t>#The main function</a:t>
            </a:r>
          </a:p>
          <a:p>
            <a:pPr marL="0" indent="0">
              <a:buNone/>
            </a:pPr>
            <a:r>
              <a:rPr lang="en-US" dirty="0" err="1" smtClean="0"/>
              <a:t>def</a:t>
            </a:r>
            <a:r>
              <a:rPr lang="en-US" dirty="0" smtClean="0"/>
              <a:t> main ():</a:t>
            </a:r>
          </a:p>
          <a:p>
            <a:pPr marL="0" indent="0">
              <a:buNone/>
            </a:pPr>
            <a:r>
              <a:rPr lang="en-US" dirty="0" smtClean="0"/>
              <a:t>#1.   input the user’s name from the keyboard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name = input(“Your name? “)</a:t>
            </a:r>
          </a:p>
          <a:p>
            <a:pPr marL="0" indent="0">
              <a:buNone/>
            </a:pPr>
            <a:r>
              <a:rPr lang="en-US" dirty="0" smtClean="0"/>
              <a:t>#2.  output the name with the word hello before the name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print(“Hello”, name)</a:t>
            </a:r>
          </a:p>
          <a:p>
            <a:pPr marL="0" indent="0">
              <a:buNone/>
            </a:pPr>
            <a:r>
              <a:rPr lang="en-US" dirty="0"/>
              <a:t>m</a:t>
            </a:r>
            <a:r>
              <a:rPr lang="en-US" dirty="0" smtClean="0"/>
              <a:t>ain()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159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655</Words>
  <Application>Microsoft Office PowerPoint</Application>
  <PresentationFormat>Widescreen</PresentationFormat>
  <Paragraphs>78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Design a Problem Solution</vt:lpstr>
      <vt:lpstr>Making a design</vt:lpstr>
      <vt:lpstr>Problem – build a dog house</vt:lpstr>
      <vt:lpstr>Building a dog house</vt:lpstr>
      <vt:lpstr>Notes about the design</vt:lpstr>
      <vt:lpstr>Building a dog house (with some refinements)</vt:lpstr>
      <vt:lpstr>How to do a design in this class</vt:lpstr>
      <vt:lpstr>Program design (in a file called design1.py)</vt:lpstr>
      <vt:lpstr>Implementation with design between code lines (in a file called greeting.py)</vt:lpstr>
    </vt:vector>
  </TitlesOfParts>
  <Company>University of Kentucky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 a Problem Solution</dc:title>
  <dc:creator>Distance Learning Programs</dc:creator>
  <cp:lastModifiedBy>Distance Learning Programs</cp:lastModifiedBy>
  <cp:revision>4</cp:revision>
  <dcterms:created xsi:type="dcterms:W3CDTF">2014-06-11T19:37:58Z</dcterms:created>
  <dcterms:modified xsi:type="dcterms:W3CDTF">2014-06-17T19:02:18Z</dcterms:modified>
</cp:coreProperties>
</file>